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82da170d043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1756104734547"/>
  </p:sldMasterIdLst>
  <p:sldIdLst>
    <p:sldId xmlns:r="http://schemas.openxmlformats.org/officeDocument/2006/relationships" id="256" r:id="Re8916fc377c64f75"/>
    <p:sldId xmlns:r="http://schemas.openxmlformats.org/officeDocument/2006/relationships" id="257" r:id="R21fb5f456dca4b96"/>
    <p:sldId xmlns:r="http://schemas.openxmlformats.org/officeDocument/2006/relationships" id="258" r:id="R11c94cca2e8e4f85"/>
    <p:sldId xmlns:r="http://schemas.openxmlformats.org/officeDocument/2006/relationships" id="259" r:id="Rf4eac0ae75024ba0"/>
    <p:sldId xmlns:r="http://schemas.openxmlformats.org/officeDocument/2006/relationships" id="260" r:id="Rd4c3e38179a145a0"/>
    <p:sldId xmlns:r="http://schemas.openxmlformats.org/officeDocument/2006/relationships" id="261" r:id="Rb19c412555b04f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1756104734547" /><Relationship Type="http://schemas.openxmlformats.org/officeDocument/2006/relationships/slide" Target="/ppt/slides/slide1.xml" Id="Re8916fc377c64f75" /><Relationship Type="http://schemas.openxmlformats.org/officeDocument/2006/relationships/slide" Target="/ppt/slides/slide2.xml" Id="R21fb5f456dca4b96" /><Relationship Type="http://schemas.openxmlformats.org/officeDocument/2006/relationships/slide" Target="/ppt/slides/slide3.xml" Id="R11c94cca2e8e4f85" /><Relationship Type="http://schemas.openxmlformats.org/officeDocument/2006/relationships/slide" Target="/ppt/slides/slide4.xml" Id="Rf4eac0ae75024ba0" /><Relationship Type="http://schemas.openxmlformats.org/officeDocument/2006/relationships/slide" Target="/ppt/slides/slide5.xml" Id="Rd4c3e38179a145a0" /><Relationship Type="http://schemas.openxmlformats.org/officeDocument/2006/relationships/slide" Target="/ppt/slides/slide6.xml" Id="Rb19c412555b04f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d0d3b2c7542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b23e1548047db" /><Relationship Type="http://schemas.openxmlformats.org/officeDocument/2006/relationships/theme" Target="/ppt/slideMasters/theme/theme1.xml" Id="R5718b2c2c7b944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cb23e1548047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d608556c349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94ce4999d4b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e08ff077141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d3679c99b4c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74e28d12d42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f8962d10845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emil@g-bygg.no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923 791 108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