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0c0c28118b49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89e12724844123"/>
  </p:sldMasterIdLst>
  <p:sldIdLst>
    <p:sldId xmlns:r="http://schemas.openxmlformats.org/officeDocument/2006/relationships" id="256" r:id="Rf6a0adaf61d0432e"/>
    <p:sldId xmlns:r="http://schemas.openxmlformats.org/officeDocument/2006/relationships" id="257" r:id="Rf5865b6cad754832"/>
    <p:sldId xmlns:r="http://schemas.openxmlformats.org/officeDocument/2006/relationships" id="258" r:id="R84bd0464d51743e9"/>
    <p:sldId xmlns:r="http://schemas.openxmlformats.org/officeDocument/2006/relationships" id="259" r:id="R415dcc46048a44ef"/>
    <p:sldId xmlns:r="http://schemas.openxmlformats.org/officeDocument/2006/relationships" id="260" r:id="R651042b32e5d483e"/>
    <p:sldId xmlns:r="http://schemas.openxmlformats.org/officeDocument/2006/relationships" id="261" r:id="R559d8d42eb7d499f"/>
    <p:sldId xmlns:r="http://schemas.openxmlformats.org/officeDocument/2006/relationships" id="262" r:id="Ref0283ccf7b449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89e12724844123" /><Relationship Type="http://schemas.openxmlformats.org/officeDocument/2006/relationships/slide" Target="/ppt/slides/slide1.xml" Id="Rf6a0adaf61d0432e" /><Relationship Type="http://schemas.openxmlformats.org/officeDocument/2006/relationships/slide" Target="/ppt/slides/slide2.xml" Id="Rf5865b6cad754832" /><Relationship Type="http://schemas.openxmlformats.org/officeDocument/2006/relationships/slide" Target="/ppt/slides/slide3.xml" Id="R84bd0464d51743e9" /><Relationship Type="http://schemas.openxmlformats.org/officeDocument/2006/relationships/slide" Target="/ppt/slides/slide4.xml" Id="R415dcc46048a44ef" /><Relationship Type="http://schemas.openxmlformats.org/officeDocument/2006/relationships/slide" Target="/ppt/slides/slide5.xml" Id="R651042b32e5d483e" /><Relationship Type="http://schemas.openxmlformats.org/officeDocument/2006/relationships/slide" Target="/ppt/slides/slide6.xml" Id="R559d8d42eb7d499f" /><Relationship Type="http://schemas.openxmlformats.org/officeDocument/2006/relationships/slide" Target="/ppt/slides/slide7.xml" Id="Ref0283ccf7b449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a9dcf973744d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c4e9792f844cd" /><Relationship Type="http://schemas.openxmlformats.org/officeDocument/2006/relationships/theme" Target="/ppt/slideMasters/theme/theme1.xml" Id="R7846d5efe0364c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bc4e9792f844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68134cd324c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bc8e383f041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1567fd8d746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d0f09b77284c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35764fbf046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34cd6962449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0ddc2ebd654c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2 397 072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21 920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826 196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2 605 844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 SOLBERG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G-BYGG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HEGOL HOLDING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emil@g-bygg.no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923 791 108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EIENDOM AS</a:t>
            </a:r>
          </a:p>
        </p:txBody>
      </p:sp>
    </p:spTree>
  </p:cSld>
  <p:clrMapOvr>
    <a:masterClrMapping xmlns:a="http://schemas.openxmlformats.org/drawingml/2006/main"/>
  </p:clrMapOvr>
</p:sld>
</file>