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cfa74b39e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88f97ade348f1"/>
  </p:sldMasterIdLst>
  <p:sldIdLst>
    <p:sldId xmlns:r="http://schemas.openxmlformats.org/officeDocument/2006/relationships" id="256" r:id="Rb506612fb4314c92"/>
    <p:sldId xmlns:r="http://schemas.openxmlformats.org/officeDocument/2006/relationships" id="257" r:id="Rc11357a63aa64638"/>
    <p:sldId xmlns:r="http://schemas.openxmlformats.org/officeDocument/2006/relationships" id="258" r:id="Rc41d0c987e82484b"/>
    <p:sldId xmlns:r="http://schemas.openxmlformats.org/officeDocument/2006/relationships" id="259" r:id="R4d9778293e694053"/>
    <p:sldId xmlns:r="http://schemas.openxmlformats.org/officeDocument/2006/relationships" id="260" r:id="Ra510628d81a74627"/>
    <p:sldId xmlns:r="http://schemas.openxmlformats.org/officeDocument/2006/relationships" id="261" r:id="Rfd949c081c324156"/>
    <p:sldId xmlns:r="http://schemas.openxmlformats.org/officeDocument/2006/relationships" id="262" r:id="R18c1cd7b1630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88f97ade348f1" /><Relationship Type="http://schemas.openxmlformats.org/officeDocument/2006/relationships/slide" Target="/ppt/slides/slide1.xml" Id="Rb506612fb4314c92" /><Relationship Type="http://schemas.openxmlformats.org/officeDocument/2006/relationships/slide" Target="/ppt/slides/slide2.xml" Id="Rc11357a63aa64638" /><Relationship Type="http://schemas.openxmlformats.org/officeDocument/2006/relationships/slide" Target="/ppt/slides/slide3.xml" Id="Rc41d0c987e82484b" /><Relationship Type="http://schemas.openxmlformats.org/officeDocument/2006/relationships/slide" Target="/ppt/slides/slide4.xml" Id="R4d9778293e694053" /><Relationship Type="http://schemas.openxmlformats.org/officeDocument/2006/relationships/slide" Target="/ppt/slides/slide5.xml" Id="Ra510628d81a74627" /><Relationship Type="http://schemas.openxmlformats.org/officeDocument/2006/relationships/slide" Target="/ppt/slides/slide6.xml" Id="Rfd949c081c324156" /><Relationship Type="http://schemas.openxmlformats.org/officeDocument/2006/relationships/slide" Target="/ppt/slides/slide7.xml" Id="R18c1cd7b1630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0bece0e1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26e497fb4a47" /><Relationship Type="http://schemas.openxmlformats.org/officeDocument/2006/relationships/theme" Target="/ppt/slideMasters/theme/theme1.xml" Id="R02e003cfbac3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826e497fb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25b4cd8f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a677fdf4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5e5fa28e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bf483ae2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44a9b436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2326b762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919185d3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