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a6cf68764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a3ca93f9449ca"/>
  </p:sldMasterIdLst>
  <p:sldIdLst>
    <p:sldId xmlns:r="http://schemas.openxmlformats.org/officeDocument/2006/relationships" id="256" r:id="R47da2561314f45d7"/>
    <p:sldId xmlns:r="http://schemas.openxmlformats.org/officeDocument/2006/relationships" id="257" r:id="R54d920588d764c13"/>
    <p:sldId xmlns:r="http://schemas.openxmlformats.org/officeDocument/2006/relationships" id="258" r:id="R97a2a44384024bb4"/>
    <p:sldId xmlns:r="http://schemas.openxmlformats.org/officeDocument/2006/relationships" id="259" r:id="Re483a102e75f4c29"/>
    <p:sldId xmlns:r="http://schemas.openxmlformats.org/officeDocument/2006/relationships" id="260" r:id="Red79ccbbd6a84266"/>
    <p:sldId xmlns:r="http://schemas.openxmlformats.org/officeDocument/2006/relationships" id="261" r:id="R19b391c0c4d7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a3ca93f9449ca" /><Relationship Type="http://schemas.openxmlformats.org/officeDocument/2006/relationships/slide" Target="/ppt/slides/slide1.xml" Id="R47da2561314f45d7" /><Relationship Type="http://schemas.openxmlformats.org/officeDocument/2006/relationships/slide" Target="/ppt/slides/slide2.xml" Id="R54d920588d764c13" /><Relationship Type="http://schemas.openxmlformats.org/officeDocument/2006/relationships/slide" Target="/ppt/slides/slide3.xml" Id="R97a2a44384024bb4" /><Relationship Type="http://schemas.openxmlformats.org/officeDocument/2006/relationships/slide" Target="/ppt/slides/slide4.xml" Id="Re483a102e75f4c29" /><Relationship Type="http://schemas.openxmlformats.org/officeDocument/2006/relationships/slide" Target="/ppt/slides/slide5.xml" Id="Red79ccbbd6a84266" /><Relationship Type="http://schemas.openxmlformats.org/officeDocument/2006/relationships/slide" Target="/ppt/slides/slide6.xml" Id="R19b391c0c4d7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391afb945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7576cf454b1e" /><Relationship Type="http://schemas.openxmlformats.org/officeDocument/2006/relationships/theme" Target="/ppt/slideMasters/theme/theme1.xml" Id="Rb14754027770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07576cf45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97e0ccba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54592dd3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bc152762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c18c7666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d8b9b802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a2de09c9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BYGGSELV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BYGGSELV AS</a:t>
            </a:r>
          </a:p>
        </p:txBody>
      </p:sp>
    </p:spTree>
  </p:cSld>
  <p:clrMapOvr>
    <a:masterClrMapping xmlns:a="http://schemas.openxmlformats.org/drawingml/2006/main"/>
  </p:clrMapOvr>
</p:sld>
</file>