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b2e4a295714c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90b2d7547a4be0"/>
  </p:sldMasterIdLst>
  <p:sldIdLst>
    <p:sldId xmlns:r="http://schemas.openxmlformats.org/officeDocument/2006/relationships" id="256" r:id="Rfe8c17bd28f946dd"/>
    <p:sldId xmlns:r="http://schemas.openxmlformats.org/officeDocument/2006/relationships" id="257" r:id="R9f27ffd3cb5e4660"/>
    <p:sldId xmlns:r="http://schemas.openxmlformats.org/officeDocument/2006/relationships" id="258" r:id="Rdad017f5c46f470d"/>
    <p:sldId xmlns:r="http://schemas.openxmlformats.org/officeDocument/2006/relationships" id="259" r:id="R05ddc7c0a6a94ef8"/>
    <p:sldId xmlns:r="http://schemas.openxmlformats.org/officeDocument/2006/relationships" id="260" r:id="R4330ccfd3f8f405f"/>
    <p:sldId xmlns:r="http://schemas.openxmlformats.org/officeDocument/2006/relationships" id="261" r:id="R9beff9ac9bae4930"/>
    <p:sldId xmlns:r="http://schemas.openxmlformats.org/officeDocument/2006/relationships" id="262" r:id="Ra878aa63efe647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90b2d7547a4be0" /><Relationship Type="http://schemas.openxmlformats.org/officeDocument/2006/relationships/slide" Target="/ppt/slides/slide1.xml" Id="Rfe8c17bd28f946dd" /><Relationship Type="http://schemas.openxmlformats.org/officeDocument/2006/relationships/slide" Target="/ppt/slides/slide2.xml" Id="R9f27ffd3cb5e4660" /><Relationship Type="http://schemas.openxmlformats.org/officeDocument/2006/relationships/slide" Target="/ppt/slides/slide3.xml" Id="Rdad017f5c46f470d" /><Relationship Type="http://schemas.openxmlformats.org/officeDocument/2006/relationships/slide" Target="/ppt/slides/slide4.xml" Id="R05ddc7c0a6a94ef8" /><Relationship Type="http://schemas.openxmlformats.org/officeDocument/2006/relationships/slide" Target="/ppt/slides/slide5.xml" Id="R4330ccfd3f8f405f" /><Relationship Type="http://schemas.openxmlformats.org/officeDocument/2006/relationships/slide" Target="/ppt/slides/slide6.xml" Id="R9beff9ac9bae4930" /><Relationship Type="http://schemas.openxmlformats.org/officeDocument/2006/relationships/slide" Target="/ppt/slides/slide7.xml" Id="Ra878aa63efe647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b32d54986a49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0531d5eb54a6f" /><Relationship Type="http://schemas.openxmlformats.org/officeDocument/2006/relationships/theme" Target="/ppt/slideMasters/theme/theme1.xml" Id="Re4791b26ed044d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30531d5eb54a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9ac135cf244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60d19c3c746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2ac29345d4b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23bc8e6034a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be8d1b70645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dde3ea57746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0bc97b44c4f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BYGGSELV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BYGGSELV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BYGGSELV AS ble etablert [år] og holder til i Åmli.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BYGGSELV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BYGGSELV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BYGGSELV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4 384 457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72 656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1 461 348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6 109 254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BYGGSELV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PRETAK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SYRTVEIT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BYGGSELV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Tveit 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4865 Åmli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923 798 366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BYGGSELV AS</a:t>
            </a:r>
          </a:p>
        </p:txBody>
      </p:sp>
    </p:spTree>
  </p:cSld>
  <p:clrMapOvr>
    <a:masterClrMapping xmlns:a="http://schemas.openxmlformats.org/drawingml/2006/main"/>
  </p:clrMapOvr>
</p:sld>
</file>