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885ffa943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4f79decfb4dc3"/>
  </p:sldMasterIdLst>
  <p:sldIdLst>
    <p:sldId xmlns:r="http://schemas.openxmlformats.org/officeDocument/2006/relationships" id="256" r:id="Rba8bd0efb45945d9"/>
    <p:sldId xmlns:r="http://schemas.openxmlformats.org/officeDocument/2006/relationships" id="257" r:id="Rf14dac38d5fa45a5"/>
    <p:sldId xmlns:r="http://schemas.openxmlformats.org/officeDocument/2006/relationships" id="258" r:id="Ra4f85e9be1b946ab"/>
    <p:sldId xmlns:r="http://schemas.openxmlformats.org/officeDocument/2006/relationships" id="259" r:id="R395d5a19249d401c"/>
    <p:sldId xmlns:r="http://schemas.openxmlformats.org/officeDocument/2006/relationships" id="260" r:id="R22ea3a92fb024a85"/>
    <p:sldId xmlns:r="http://schemas.openxmlformats.org/officeDocument/2006/relationships" id="261" r:id="R41bc553c7a26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4f79decfb4dc3" /><Relationship Type="http://schemas.openxmlformats.org/officeDocument/2006/relationships/slide" Target="/ppt/slides/slide1.xml" Id="Rba8bd0efb45945d9" /><Relationship Type="http://schemas.openxmlformats.org/officeDocument/2006/relationships/slide" Target="/ppt/slides/slide2.xml" Id="Rf14dac38d5fa45a5" /><Relationship Type="http://schemas.openxmlformats.org/officeDocument/2006/relationships/slide" Target="/ppt/slides/slide3.xml" Id="Ra4f85e9be1b946ab" /><Relationship Type="http://schemas.openxmlformats.org/officeDocument/2006/relationships/slide" Target="/ppt/slides/slide4.xml" Id="R395d5a19249d401c" /><Relationship Type="http://schemas.openxmlformats.org/officeDocument/2006/relationships/slide" Target="/ppt/slides/slide5.xml" Id="R22ea3a92fb024a85" /><Relationship Type="http://schemas.openxmlformats.org/officeDocument/2006/relationships/slide" Target="/ppt/slides/slide6.xml" Id="R41bc553c7a26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d045d4606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013f871246ca" /><Relationship Type="http://schemas.openxmlformats.org/officeDocument/2006/relationships/theme" Target="/ppt/slideMasters/theme/theme1.xml" Id="R1f039ce205ce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8a013f8712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b935b0478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68b3098964b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92acbabae45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359e028f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c3f25bc04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b231f0e16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TAKE AWAY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TAKE AWAY MAT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EDDA WINYADA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 THA SHEE TAW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923 799 206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TAKE AWAY MAT AS</a:t>
            </a:r>
          </a:p>
        </p:txBody>
      </p:sp>
    </p:spTree>
  </p:cSld>
  <p:clrMapOvr>
    <a:masterClrMapping xmlns:a="http://schemas.openxmlformats.org/drawingml/2006/main"/>
  </p:clrMapOvr>
</p:sld>
</file>