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6b9714aa2b44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cd783619d14ee9"/>
  </p:sldMasterIdLst>
  <p:sldIdLst>
    <p:sldId xmlns:r="http://schemas.openxmlformats.org/officeDocument/2006/relationships" id="256" r:id="R795227668fef46c3"/>
    <p:sldId xmlns:r="http://schemas.openxmlformats.org/officeDocument/2006/relationships" id="257" r:id="Re24a393cf94d454b"/>
    <p:sldId xmlns:r="http://schemas.openxmlformats.org/officeDocument/2006/relationships" id="258" r:id="R8f9e1516cc3341b9"/>
    <p:sldId xmlns:r="http://schemas.openxmlformats.org/officeDocument/2006/relationships" id="259" r:id="R855714aa7b864763"/>
    <p:sldId xmlns:r="http://schemas.openxmlformats.org/officeDocument/2006/relationships" id="260" r:id="Rb27cfd988c0f4966"/>
    <p:sldId xmlns:r="http://schemas.openxmlformats.org/officeDocument/2006/relationships" id="261" r:id="R8f1f55ff1e06432b"/>
    <p:sldId xmlns:r="http://schemas.openxmlformats.org/officeDocument/2006/relationships" id="262" r:id="Rbae8e8cfe85743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d783619d14ee9" /><Relationship Type="http://schemas.openxmlformats.org/officeDocument/2006/relationships/slide" Target="/ppt/slides/slide1.xml" Id="R795227668fef46c3" /><Relationship Type="http://schemas.openxmlformats.org/officeDocument/2006/relationships/slide" Target="/ppt/slides/slide2.xml" Id="Re24a393cf94d454b" /><Relationship Type="http://schemas.openxmlformats.org/officeDocument/2006/relationships/slide" Target="/ppt/slides/slide3.xml" Id="R8f9e1516cc3341b9" /><Relationship Type="http://schemas.openxmlformats.org/officeDocument/2006/relationships/slide" Target="/ppt/slides/slide4.xml" Id="R855714aa7b864763" /><Relationship Type="http://schemas.openxmlformats.org/officeDocument/2006/relationships/slide" Target="/ppt/slides/slide5.xml" Id="Rb27cfd988c0f4966" /><Relationship Type="http://schemas.openxmlformats.org/officeDocument/2006/relationships/slide" Target="/ppt/slides/slide6.xml" Id="R8f1f55ff1e06432b" /><Relationship Type="http://schemas.openxmlformats.org/officeDocument/2006/relationships/slide" Target="/ppt/slides/slide7.xml" Id="Rbae8e8cfe85743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3fabe00d743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9dabffc3d43e2" /><Relationship Type="http://schemas.openxmlformats.org/officeDocument/2006/relationships/theme" Target="/ppt/slideMasters/theme/theme1.xml" Id="R9b4f46554b9f4c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b9dabffc3d43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5b4e7a1dc41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35af2922e4e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80b0b2d3440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84b2e508d40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f96bc7b2e47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0db98b16147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e6e25d83e48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EVCEKA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EVCEKA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534 466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490 161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618 495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LØBERG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Løberg, Kjerringteigen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923 800 573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