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b4cb90bad5649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051fd5cc5da4df9"/>
  </p:sldMasterIdLst>
  <p:sldIdLst>
    <p:sldId xmlns:r="http://schemas.openxmlformats.org/officeDocument/2006/relationships" id="256" r:id="R3e21e6b7c6b943a0"/>
    <p:sldId xmlns:r="http://schemas.openxmlformats.org/officeDocument/2006/relationships" id="257" r:id="Rb6d4762db80e4985"/>
    <p:sldId xmlns:r="http://schemas.openxmlformats.org/officeDocument/2006/relationships" id="258" r:id="R49049a8f38ca445b"/>
    <p:sldId xmlns:r="http://schemas.openxmlformats.org/officeDocument/2006/relationships" id="259" r:id="R3aa654028d144f02"/>
    <p:sldId xmlns:r="http://schemas.openxmlformats.org/officeDocument/2006/relationships" id="260" r:id="Re0f5b9659d9248d4"/>
    <p:sldId xmlns:r="http://schemas.openxmlformats.org/officeDocument/2006/relationships" id="261" r:id="Rc35ed086f498406c"/>
    <p:sldId xmlns:r="http://schemas.openxmlformats.org/officeDocument/2006/relationships" id="262" r:id="Rdfa3c21547c3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51fd5cc5da4df9" /><Relationship Type="http://schemas.openxmlformats.org/officeDocument/2006/relationships/slide" Target="/ppt/slides/slide1.xml" Id="R3e21e6b7c6b943a0" /><Relationship Type="http://schemas.openxmlformats.org/officeDocument/2006/relationships/slide" Target="/ppt/slides/slide2.xml" Id="Rb6d4762db80e4985" /><Relationship Type="http://schemas.openxmlformats.org/officeDocument/2006/relationships/slide" Target="/ppt/slides/slide3.xml" Id="R49049a8f38ca445b" /><Relationship Type="http://schemas.openxmlformats.org/officeDocument/2006/relationships/slide" Target="/ppt/slides/slide4.xml" Id="R3aa654028d144f02" /><Relationship Type="http://schemas.openxmlformats.org/officeDocument/2006/relationships/slide" Target="/ppt/slides/slide5.xml" Id="Re0f5b9659d9248d4" /><Relationship Type="http://schemas.openxmlformats.org/officeDocument/2006/relationships/slide" Target="/ppt/slides/slide6.xml" Id="Rc35ed086f498406c" /><Relationship Type="http://schemas.openxmlformats.org/officeDocument/2006/relationships/slide" Target="/ppt/slides/slide7.xml" Id="Rdfa3c21547c3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c44fcea8643f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878eff4b2c4031" /><Relationship Type="http://schemas.openxmlformats.org/officeDocument/2006/relationships/theme" Target="/ppt/slideMasters/theme/theme1.xml" Id="R68e05e2d7b204c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878eff4b2c40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b7366bb8047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712c3e1064b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792999c2084b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c80478ed84b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92eb9ae1641e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48c45ed21c48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c3dd4ad1945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 LARSEN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LARSEN HOLDING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−40 374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−683 547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228 695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228 809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LARSEN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Trippestadsvingen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1812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923 801 421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 LARSEN HOLDING AS</a:t>
            </a:r>
          </a:p>
        </p:txBody>
      </p:sp>
    </p:spTree>
  </p:cSld>
  <p:clrMapOvr>
    <a:masterClrMapping xmlns:a="http://schemas.openxmlformats.org/drawingml/2006/main"/>
  </p:clrMapOvr>
</p:sld>
</file>