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5c650e5a5745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16b9141561445f"/>
  </p:sldMasterIdLst>
  <p:sldIdLst>
    <p:sldId xmlns:r="http://schemas.openxmlformats.org/officeDocument/2006/relationships" id="256" r:id="Rbb380676121f4b3d"/>
    <p:sldId xmlns:r="http://schemas.openxmlformats.org/officeDocument/2006/relationships" id="257" r:id="R65279d04e6304f4d"/>
    <p:sldId xmlns:r="http://schemas.openxmlformats.org/officeDocument/2006/relationships" id="258" r:id="R452cd16b73544056"/>
    <p:sldId xmlns:r="http://schemas.openxmlformats.org/officeDocument/2006/relationships" id="259" r:id="Rdfd16ca2edc2408c"/>
    <p:sldId xmlns:r="http://schemas.openxmlformats.org/officeDocument/2006/relationships" id="260" r:id="Rda6f0ecd7cc94219"/>
    <p:sldId xmlns:r="http://schemas.openxmlformats.org/officeDocument/2006/relationships" id="261" r:id="R07b7a028187341ed"/>
    <p:sldId xmlns:r="http://schemas.openxmlformats.org/officeDocument/2006/relationships" id="262" r:id="Rbd4a5d8126b940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6b9141561445f" /><Relationship Type="http://schemas.openxmlformats.org/officeDocument/2006/relationships/slide" Target="/ppt/slides/slide1.xml" Id="Rbb380676121f4b3d" /><Relationship Type="http://schemas.openxmlformats.org/officeDocument/2006/relationships/slide" Target="/ppt/slides/slide2.xml" Id="R65279d04e6304f4d" /><Relationship Type="http://schemas.openxmlformats.org/officeDocument/2006/relationships/slide" Target="/ppt/slides/slide3.xml" Id="R452cd16b73544056" /><Relationship Type="http://schemas.openxmlformats.org/officeDocument/2006/relationships/slide" Target="/ppt/slides/slide4.xml" Id="Rdfd16ca2edc2408c" /><Relationship Type="http://schemas.openxmlformats.org/officeDocument/2006/relationships/slide" Target="/ppt/slides/slide5.xml" Id="Rda6f0ecd7cc94219" /><Relationship Type="http://schemas.openxmlformats.org/officeDocument/2006/relationships/slide" Target="/ppt/slides/slide6.xml" Id="R07b7a028187341ed" /><Relationship Type="http://schemas.openxmlformats.org/officeDocument/2006/relationships/slide" Target="/ppt/slides/slide7.xml" Id="Rbd4a5d8126b940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a3119a61045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6cdfbe3b040de" /><Relationship Type="http://schemas.openxmlformats.org/officeDocument/2006/relationships/theme" Target="/ppt/slideMasters/theme/theme1.xml" Id="Raea50655fd2d4f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06cdfbe3b040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0dce0d4044d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f6d11c2574c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3809c4daa48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421edd0a446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7f036776347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30f77c6534a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4d86fbc8b48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EVARICA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EVARICA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1 979 768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9 590 552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ØVERÅS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Øverås, Hemmestveitbakken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923 804 013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EVARICA AS</a:t>
            </a:r>
          </a:p>
        </p:txBody>
      </p:sp>
    </p:spTree>
  </p:cSld>
  <p:clrMapOvr>
    <a:masterClrMapping xmlns:a="http://schemas.openxmlformats.org/drawingml/2006/main"/>
  </p:clrMapOvr>
</p:sld>
</file>