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161e481a3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b347d645e429d"/>
  </p:sldMasterIdLst>
  <p:sldIdLst>
    <p:sldId xmlns:r="http://schemas.openxmlformats.org/officeDocument/2006/relationships" id="256" r:id="R4a1c0370b0254299"/>
    <p:sldId xmlns:r="http://schemas.openxmlformats.org/officeDocument/2006/relationships" id="257" r:id="R5b99f3b94fd34514"/>
    <p:sldId xmlns:r="http://schemas.openxmlformats.org/officeDocument/2006/relationships" id="258" r:id="Reff1e4d5eae24c10"/>
    <p:sldId xmlns:r="http://schemas.openxmlformats.org/officeDocument/2006/relationships" id="259" r:id="R638a639ef6334245"/>
    <p:sldId xmlns:r="http://schemas.openxmlformats.org/officeDocument/2006/relationships" id="260" r:id="R82aed04085474972"/>
    <p:sldId xmlns:r="http://schemas.openxmlformats.org/officeDocument/2006/relationships" id="261" r:id="Rea7a1d03f3e14a85"/>
    <p:sldId xmlns:r="http://schemas.openxmlformats.org/officeDocument/2006/relationships" id="262" r:id="R84d7beda3d51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b347d645e429d" /><Relationship Type="http://schemas.openxmlformats.org/officeDocument/2006/relationships/slide" Target="/ppt/slides/slide1.xml" Id="R4a1c0370b0254299" /><Relationship Type="http://schemas.openxmlformats.org/officeDocument/2006/relationships/slide" Target="/ppt/slides/slide2.xml" Id="R5b99f3b94fd34514" /><Relationship Type="http://schemas.openxmlformats.org/officeDocument/2006/relationships/slide" Target="/ppt/slides/slide3.xml" Id="Reff1e4d5eae24c10" /><Relationship Type="http://schemas.openxmlformats.org/officeDocument/2006/relationships/slide" Target="/ppt/slides/slide4.xml" Id="R638a639ef6334245" /><Relationship Type="http://schemas.openxmlformats.org/officeDocument/2006/relationships/slide" Target="/ppt/slides/slide5.xml" Id="R82aed04085474972" /><Relationship Type="http://schemas.openxmlformats.org/officeDocument/2006/relationships/slide" Target="/ppt/slides/slide6.xml" Id="Rea7a1d03f3e14a85" /><Relationship Type="http://schemas.openxmlformats.org/officeDocument/2006/relationships/slide" Target="/ppt/slides/slide7.xml" Id="R84d7beda3d51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9da7f8b96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41ed243f4db1" /><Relationship Type="http://schemas.openxmlformats.org/officeDocument/2006/relationships/theme" Target="/ppt/slideMasters/theme/theme1.xml" Id="R9fb84c9d68e8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f41ed243f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64fe8daa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cab67953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3a56b0af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04668023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f2b93d08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95c7a2326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e1ce5a33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6 614 809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124 485 037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125 661 975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LIGAARD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LIGAARD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