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623cd4268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e82665dcd4317"/>
  </p:sldMasterIdLst>
  <p:sldIdLst>
    <p:sldId xmlns:r="http://schemas.openxmlformats.org/officeDocument/2006/relationships" id="256" r:id="Reb8827344b5d4230"/>
    <p:sldId xmlns:r="http://schemas.openxmlformats.org/officeDocument/2006/relationships" id="257" r:id="R7f909470a3e04606"/>
    <p:sldId xmlns:r="http://schemas.openxmlformats.org/officeDocument/2006/relationships" id="258" r:id="R62d7be65e7364593"/>
    <p:sldId xmlns:r="http://schemas.openxmlformats.org/officeDocument/2006/relationships" id="259" r:id="R69e57c06348a4095"/>
    <p:sldId xmlns:r="http://schemas.openxmlformats.org/officeDocument/2006/relationships" id="260" r:id="R75e177bf2d0446c8"/>
    <p:sldId xmlns:r="http://schemas.openxmlformats.org/officeDocument/2006/relationships" id="261" r:id="R711cf6464246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e82665dcd4317" /><Relationship Type="http://schemas.openxmlformats.org/officeDocument/2006/relationships/slide" Target="/ppt/slides/slide1.xml" Id="Reb8827344b5d4230" /><Relationship Type="http://schemas.openxmlformats.org/officeDocument/2006/relationships/slide" Target="/ppt/slides/slide2.xml" Id="R7f909470a3e04606" /><Relationship Type="http://schemas.openxmlformats.org/officeDocument/2006/relationships/slide" Target="/ppt/slides/slide3.xml" Id="R62d7be65e7364593" /><Relationship Type="http://schemas.openxmlformats.org/officeDocument/2006/relationships/slide" Target="/ppt/slides/slide4.xml" Id="R69e57c06348a4095" /><Relationship Type="http://schemas.openxmlformats.org/officeDocument/2006/relationships/slide" Target="/ppt/slides/slide5.xml" Id="R75e177bf2d0446c8" /><Relationship Type="http://schemas.openxmlformats.org/officeDocument/2006/relationships/slide" Target="/ppt/slides/slide6.xml" Id="R711cf6464246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640c3fa0f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248f7d4254687" /><Relationship Type="http://schemas.openxmlformats.org/officeDocument/2006/relationships/theme" Target="/ppt/slideMasters/theme/theme1.xml" Id="R0b7d98240c5241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248f7d425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280f56d614c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55cbae973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f49ff3f23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fd34eee1b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d3b3c9934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79980040d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