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29822eaf482470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64c9262e28248d6"/>
  </p:sldMasterIdLst>
  <p:sldIdLst>
    <p:sldId xmlns:r="http://schemas.openxmlformats.org/officeDocument/2006/relationships" id="256" r:id="R3e57a3cb1db44ff7"/>
    <p:sldId xmlns:r="http://schemas.openxmlformats.org/officeDocument/2006/relationships" id="257" r:id="R56c8faf52ea340cb"/>
    <p:sldId xmlns:r="http://schemas.openxmlformats.org/officeDocument/2006/relationships" id="258" r:id="Rb74f2982dead453c"/>
    <p:sldId xmlns:r="http://schemas.openxmlformats.org/officeDocument/2006/relationships" id="259" r:id="R4e000bf55c024d28"/>
    <p:sldId xmlns:r="http://schemas.openxmlformats.org/officeDocument/2006/relationships" id="260" r:id="R0fd1ece23ffc4df1"/>
    <p:sldId xmlns:r="http://schemas.openxmlformats.org/officeDocument/2006/relationships" id="261" r:id="Re16d3e13ed9b4f6c"/>
    <p:sldId xmlns:r="http://schemas.openxmlformats.org/officeDocument/2006/relationships" id="262" r:id="R05718e126ff94c3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64c9262e28248d6" /><Relationship Type="http://schemas.openxmlformats.org/officeDocument/2006/relationships/slide" Target="/ppt/slides/slide1.xml" Id="R3e57a3cb1db44ff7" /><Relationship Type="http://schemas.openxmlformats.org/officeDocument/2006/relationships/slide" Target="/ppt/slides/slide2.xml" Id="R56c8faf52ea340cb" /><Relationship Type="http://schemas.openxmlformats.org/officeDocument/2006/relationships/slide" Target="/ppt/slides/slide3.xml" Id="Rb74f2982dead453c" /><Relationship Type="http://schemas.openxmlformats.org/officeDocument/2006/relationships/slide" Target="/ppt/slides/slide4.xml" Id="R4e000bf55c024d28" /><Relationship Type="http://schemas.openxmlformats.org/officeDocument/2006/relationships/slide" Target="/ppt/slides/slide5.xml" Id="R0fd1ece23ffc4df1" /><Relationship Type="http://schemas.openxmlformats.org/officeDocument/2006/relationships/slide" Target="/ppt/slides/slide6.xml" Id="Re16d3e13ed9b4f6c" /><Relationship Type="http://schemas.openxmlformats.org/officeDocument/2006/relationships/slide" Target="/ppt/slides/slide7.xml" Id="R05718e126ff94c3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7656b61be934ae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3a2c5b34164a52" /><Relationship Type="http://schemas.openxmlformats.org/officeDocument/2006/relationships/theme" Target="/ppt/slideMasters/theme/theme1.xml" Id="R621466b085b14ce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63a2c5b34164a5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5f25084e3246b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163492e56b4e7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fe46993a294ec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79d6cfc86d48e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138c711d4b44d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91c50917b4481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be8e5556ce4f5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IVR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IVR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IVR HOLDING AS ble etablert [år] og holder til i Stjørdal.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IVR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IVR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IVR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−28 454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5 390 145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82 834 526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91 925 238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IVR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 IVER LIGAARD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EDWARD HOLDING AS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ELVIRA HOLDING AS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 IVER LIGAARD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IVR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Husbyfaret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7505 Stjørdal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923 804 323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IVR HOLDING AS</a:t>
            </a:r>
          </a:p>
        </p:txBody>
      </p:sp>
    </p:spTree>
  </p:cSld>
  <p:clrMapOvr>
    <a:masterClrMapping xmlns:a="http://schemas.openxmlformats.org/drawingml/2006/main"/>
  </p:clrMapOvr>
</p:sld>
</file>