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7a585e5b2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ec59b8c214498"/>
  </p:sldMasterIdLst>
  <p:sldIdLst>
    <p:sldId xmlns:r="http://schemas.openxmlformats.org/officeDocument/2006/relationships" id="256" r:id="Rc9a8a028d98b4206"/>
    <p:sldId xmlns:r="http://schemas.openxmlformats.org/officeDocument/2006/relationships" id="257" r:id="R75582186df174dc8"/>
    <p:sldId xmlns:r="http://schemas.openxmlformats.org/officeDocument/2006/relationships" id="258" r:id="R4648295d941747d6"/>
    <p:sldId xmlns:r="http://schemas.openxmlformats.org/officeDocument/2006/relationships" id="259" r:id="R259aa80101704566"/>
    <p:sldId xmlns:r="http://schemas.openxmlformats.org/officeDocument/2006/relationships" id="260" r:id="R2c96cbcf513e4682"/>
    <p:sldId xmlns:r="http://schemas.openxmlformats.org/officeDocument/2006/relationships" id="261" r:id="R3e7d0968065243d9"/>
    <p:sldId xmlns:r="http://schemas.openxmlformats.org/officeDocument/2006/relationships" id="262" r:id="Rb8378cf2505d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ec59b8c214498" /><Relationship Type="http://schemas.openxmlformats.org/officeDocument/2006/relationships/slide" Target="/ppt/slides/slide1.xml" Id="Rc9a8a028d98b4206" /><Relationship Type="http://schemas.openxmlformats.org/officeDocument/2006/relationships/slide" Target="/ppt/slides/slide2.xml" Id="R75582186df174dc8" /><Relationship Type="http://schemas.openxmlformats.org/officeDocument/2006/relationships/slide" Target="/ppt/slides/slide3.xml" Id="R4648295d941747d6" /><Relationship Type="http://schemas.openxmlformats.org/officeDocument/2006/relationships/slide" Target="/ppt/slides/slide4.xml" Id="R259aa80101704566" /><Relationship Type="http://schemas.openxmlformats.org/officeDocument/2006/relationships/slide" Target="/ppt/slides/slide5.xml" Id="R2c96cbcf513e4682" /><Relationship Type="http://schemas.openxmlformats.org/officeDocument/2006/relationships/slide" Target="/ppt/slides/slide6.xml" Id="R3e7d0968065243d9" /><Relationship Type="http://schemas.openxmlformats.org/officeDocument/2006/relationships/slide" Target="/ppt/slides/slide7.xml" Id="Rb8378cf2505d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8c90fe702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5ae778f704e52" /><Relationship Type="http://schemas.openxmlformats.org/officeDocument/2006/relationships/theme" Target="/ppt/slideMasters/theme/theme1.xml" Id="R1c515914c214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5ae778f70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d825506b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1ee5786fb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5c768c9f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46f8da62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c04647477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a3e503144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9fa6a3c4e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 HOLDING AS ble etablert [år] og holder til i Solbergmoen.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3058 Solbergmoen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923 821 554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 HOLDING AS</a:t>
            </a:r>
          </a:p>
        </p:txBody>
      </p:sp>
    </p:spTree>
  </p:cSld>
  <p:clrMapOvr>
    <a:masterClrMapping xmlns:a="http://schemas.openxmlformats.org/drawingml/2006/main"/>
  </p:clrMapOvr>
</p:sld>
</file>