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693153da6d40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4307da23064161"/>
  </p:sldMasterIdLst>
  <p:sldIdLst>
    <p:sldId xmlns:r="http://schemas.openxmlformats.org/officeDocument/2006/relationships" id="256" r:id="Raf8b749da0f14962"/>
    <p:sldId xmlns:r="http://schemas.openxmlformats.org/officeDocument/2006/relationships" id="257" r:id="Rb383bc631aff42c8"/>
    <p:sldId xmlns:r="http://schemas.openxmlformats.org/officeDocument/2006/relationships" id="258" r:id="Rafc84621554a4b5d"/>
    <p:sldId xmlns:r="http://schemas.openxmlformats.org/officeDocument/2006/relationships" id="259" r:id="Rc3deb60b9fd6490f"/>
    <p:sldId xmlns:r="http://schemas.openxmlformats.org/officeDocument/2006/relationships" id="260" r:id="Rc1eab3038f0f4339"/>
    <p:sldId xmlns:r="http://schemas.openxmlformats.org/officeDocument/2006/relationships" id="261" r:id="R13809b76e8904db1"/>
    <p:sldId xmlns:r="http://schemas.openxmlformats.org/officeDocument/2006/relationships" id="262" r:id="R7d4c83c437824b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307da23064161" /><Relationship Type="http://schemas.openxmlformats.org/officeDocument/2006/relationships/slide" Target="/ppt/slides/slide1.xml" Id="Raf8b749da0f14962" /><Relationship Type="http://schemas.openxmlformats.org/officeDocument/2006/relationships/slide" Target="/ppt/slides/slide2.xml" Id="Rb383bc631aff42c8" /><Relationship Type="http://schemas.openxmlformats.org/officeDocument/2006/relationships/slide" Target="/ppt/slides/slide3.xml" Id="Rafc84621554a4b5d" /><Relationship Type="http://schemas.openxmlformats.org/officeDocument/2006/relationships/slide" Target="/ppt/slides/slide4.xml" Id="Rc3deb60b9fd6490f" /><Relationship Type="http://schemas.openxmlformats.org/officeDocument/2006/relationships/slide" Target="/ppt/slides/slide5.xml" Id="Rc1eab3038f0f4339" /><Relationship Type="http://schemas.openxmlformats.org/officeDocument/2006/relationships/slide" Target="/ppt/slides/slide6.xml" Id="R13809b76e8904db1" /><Relationship Type="http://schemas.openxmlformats.org/officeDocument/2006/relationships/slide" Target="/ppt/slides/slide7.xml" Id="R7d4c83c437824b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ab41397ce4a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b5686dca34f06" /><Relationship Type="http://schemas.openxmlformats.org/officeDocument/2006/relationships/theme" Target="/ppt/slideMasters/theme/theme1.xml" Id="R8738767356a245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5b5686dca34f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2f2dbc59441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33f0efbc749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a2947648b4b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bbcb9291b40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ad7c722cf47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c7253e37b43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068dfd32142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BOKEMOA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BOKEMOA INVEST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3 126 429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3 126 429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LANDSVERK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923 825 215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BOKEMOA INVEST AS</a:t>
            </a:r>
          </a:p>
        </p:txBody>
      </p:sp>
    </p:spTree>
  </p:cSld>
  <p:clrMapOvr>
    <a:masterClrMapping xmlns:a="http://schemas.openxmlformats.org/drawingml/2006/main"/>
  </p:clrMapOvr>
</p:sld>
</file>