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266aa957bc46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fbce836e9c461a"/>
  </p:sldMasterIdLst>
  <p:sldIdLst>
    <p:sldId xmlns:r="http://schemas.openxmlformats.org/officeDocument/2006/relationships" id="256" r:id="R08bdfaf81ed34c45"/>
    <p:sldId xmlns:r="http://schemas.openxmlformats.org/officeDocument/2006/relationships" id="257" r:id="Raa085cb746c04ef7"/>
    <p:sldId xmlns:r="http://schemas.openxmlformats.org/officeDocument/2006/relationships" id="258" r:id="R21f04bddaeb54f8c"/>
    <p:sldId xmlns:r="http://schemas.openxmlformats.org/officeDocument/2006/relationships" id="259" r:id="R069df69a60684eb2"/>
    <p:sldId xmlns:r="http://schemas.openxmlformats.org/officeDocument/2006/relationships" id="260" r:id="R1ab16bd9dcb147a8"/>
    <p:sldId xmlns:r="http://schemas.openxmlformats.org/officeDocument/2006/relationships" id="261" r:id="R6d6ca2f4931d45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bce836e9c461a" /><Relationship Type="http://schemas.openxmlformats.org/officeDocument/2006/relationships/slide" Target="/ppt/slides/slide1.xml" Id="R08bdfaf81ed34c45" /><Relationship Type="http://schemas.openxmlformats.org/officeDocument/2006/relationships/slide" Target="/ppt/slides/slide2.xml" Id="Raa085cb746c04ef7" /><Relationship Type="http://schemas.openxmlformats.org/officeDocument/2006/relationships/slide" Target="/ppt/slides/slide3.xml" Id="R21f04bddaeb54f8c" /><Relationship Type="http://schemas.openxmlformats.org/officeDocument/2006/relationships/slide" Target="/ppt/slides/slide4.xml" Id="R069df69a60684eb2" /><Relationship Type="http://schemas.openxmlformats.org/officeDocument/2006/relationships/slide" Target="/ppt/slides/slide5.xml" Id="R1ab16bd9dcb147a8" /><Relationship Type="http://schemas.openxmlformats.org/officeDocument/2006/relationships/slide" Target="/ppt/slides/slide6.xml" Id="R6d6ca2f4931d45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dbbb611fa42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57bc290614c3d" /><Relationship Type="http://schemas.openxmlformats.org/officeDocument/2006/relationships/theme" Target="/ppt/slideMasters/theme/theme1.xml" Id="R947907a33a00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d57bc290614c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155c0549d43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2edacc9ad45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68bc920ea42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c200f957f42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e3111771144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b2f973244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UTLEIE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RUNAR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 CARL-HENRIK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923 825 762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UTLEIE AS</a:t>
            </a:r>
          </a:p>
        </p:txBody>
      </p:sp>
    </p:spTree>
  </p:cSld>
  <p:clrMapOvr>
    <a:masterClrMapping xmlns:a="http://schemas.openxmlformats.org/drawingml/2006/main"/>
  </p:clrMapOvr>
</p:sld>
</file>