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d48032f72d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9afc7c7945438f"/>
  </p:sldMasterIdLst>
  <p:sldIdLst>
    <p:sldId xmlns:r="http://schemas.openxmlformats.org/officeDocument/2006/relationships" id="256" r:id="R57f99f5d0d9b4180"/>
    <p:sldId xmlns:r="http://schemas.openxmlformats.org/officeDocument/2006/relationships" id="257" r:id="R0d6d7270c72f413e"/>
    <p:sldId xmlns:r="http://schemas.openxmlformats.org/officeDocument/2006/relationships" id="258" r:id="R0043e8ddd9a644ef"/>
    <p:sldId xmlns:r="http://schemas.openxmlformats.org/officeDocument/2006/relationships" id="259" r:id="R8dc5a0a4f55045c0"/>
    <p:sldId xmlns:r="http://schemas.openxmlformats.org/officeDocument/2006/relationships" id="260" r:id="R3c72b5f06926422c"/>
    <p:sldId xmlns:r="http://schemas.openxmlformats.org/officeDocument/2006/relationships" id="261" r:id="Rd94cd9b3fb47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afc7c7945438f" /><Relationship Type="http://schemas.openxmlformats.org/officeDocument/2006/relationships/slide" Target="/ppt/slides/slide1.xml" Id="R57f99f5d0d9b4180" /><Relationship Type="http://schemas.openxmlformats.org/officeDocument/2006/relationships/slide" Target="/ppt/slides/slide2.xml" Id="R0d6d7270c72f413e" /><Relationship Type="http://schemas.openxmlformats.org/officeDocument/2006/relationships/slide" Target="/ppt/slides/slide3.xml" Id="R0043e8ddd9a644ef" /><Relationship Type="http://schemas.openxmlformats.org/officeDocument/2006/relationships/slide" Target="/ppt/slides/slide4.xml" Id="R8dc5a0a4f55045c0" /><Relationship Type="http://schemas.openxmlformats.org/officeDocument/2006/relationships/slide" Target="/ppt/slides/slide5.xml" Id="R3c72b5f06926422c" /><Relationship Type="http://schemas.openxmlformats.org/officeDocument/2006/relationships/slide" Target="/ppt/slides/slide6.xml" Id="Rd94cd9b3fb47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c6915ca7f47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ff8167574811" /><Relationship Type="http://schemas.openxmlformats.org/officeDocument/2006/relationships/theme" Target="/ppt/slideMasters/theme/theme1.xml" Id="Rcc627e65619e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fbff816757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6876979c84d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3278f97964d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9019cc8c3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d1dc8fb9b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9b216b68b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d8b26e08943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MODERN LIFESTYLE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Gjønnes, Bruksenhetsnummer H0602, Fredrikke Qvams gate 1F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923 832 467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MODERN LIFESTYLE AS</a:t>
            </a:r>
          </a:p>
        </p:txBody>
      </p:sp>
    </p:spTree>
  </p:cSld>
  <p:clrMapOvr>
    <a:masterClrMapping xmlns:a="http://schemas.openxmlformats.org/drawingml/2006/main"/>
  </p:clrMapOvr>
</p:sld>
</file>