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14db19bf9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6dd0ba0164683"/>
  </p:sldMasterIdLst>
  <p:sldIdLst>
    <p:sldId xmlns:r="http://schemas.openxmlformats.org/officeDocument/2006/relationships" id="256" r:id="Rd48eab2bcb5f4156"/>
    <p:sldId xmlns:r="http://schemas.openxmlformats.org/officeDocument/2006/relationships" id="257" r:id="R164b6a2125e049bd"/>
    <p:sldId xmlns:r="http://schemas.openxmlformats.org/officeDocument/2006/relationships" id="258" r:id="Rc403186a497e4055"/>
    <p:sldId xmlns:r="http://schemas.openxmlformats.org/officeDocument/2006/relationships" id="259" r:id="R7453b491932e4433"/>
    <p:sldId xmlns:r="http://schemas.openxmlformats.org/officeDocument/2006/relationships" id="260" r:id="Rde9ff50b0a0c4f13"/>
    <p:sldId xmlns:r="http://schemas.openxmlformats.org/officeDocument/2006/relationships" id="261" r:id="R6ec75e6805544085"/>
    <p:sldId xmlns:r="http://schemas.openxmlformats.org/officeDocument/2006/relationships" id="262" r:id="R30d847c753c8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6dd0ba0164683" /><Relationship Type="http://schemas.openxmlformats.org/officeDocument/2006/relationships/slide" Target="/ppt/slides/slide1.xml" Id="Rd48eab2bcb5f4156" /><Relationship Type="http://schemas.openxmlformats.org/officeDocument/2006/relationships/slide" Target="/ppt/slides/slide2.xml" Id="R164b6a2125e049bd" /><Relationship Type="http://schemas.openxmlformats.org/officeDocument/2006/relationships/slide" Target="/ppt/slides/slide3.xml" Id="Rc403186a497e4055" /><Relationship Type="http://schemas.openxmlformats.org/officeDocument/2006/relationships/slide" Target="/ppt/slides/slide4.xml" Id="R7453b491932e4433" /><Relationship Type="http://schemas.openxmlformats.org/officeDocument/2006/relationships/slide" Target="/ppt/slides/slide5.xml" Id="Rde9ff50b0a0c4f13" /><Relationship Type="http://schemas.openxmlformats.org/officeDocument/2006/relationships/slide" Target="/ppt/slides/slide6.xml" Id="R6ec75e6805544085" /><Relationship Type="http://schemas.openxmlformats.org/officeDocument/2006/relationships/slide" Target="/ppt/slides/slide7.xml" Id="R30d847c753c8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a59060a1a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0886b2f44199" /><Relationship Type="http://schemas.openxmlformats.org/officeDocument/2006/relationships/theme" Target="/ppt/slideMasters/theme/theme1.xml" Id="Rec5210e5352b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b0886b2f4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45d9eb3b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bd65637e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29f34d8a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f8ef4ae3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d45f64ca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eda9a7e5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696d0121f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MODERN LIFESTYLE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MODERN LIFESTYLE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2 039 309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Gjønnes, Bruksenhetsnummer H0602, Fredrikke Qvams gate 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923 832 467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