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8eaa421642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6c183bf2d4f2e"/>
  </p:sldMasterIdLst>
  <p:sldIdLst>
    <p:sldId xmlns:r="http://schemas.openxmlformats.org/officeDocument/2006/relationships" id="256" r:id="R2bdbd9afeeec439a"/>
    <p:sldId xmlns:r="http://schemas.openxmlformats.org/officeDocument/2006/relationships" id="257" r:id="Re586f1465be84ab8"/>
    <p:sldId xmlns:r="http://schemas.openxmlformats.org/officeDocument/2006/relationships" id="258" r:id="R5238c62d21464613"/>
    <p:sldId xmlns:r="http://schemas.openxmlformats.org/officeDocument/2006/relationships" id="259" r:id="Rae576f08fd854553"/>
    <p:sldId xmlns:r="http://schemas.openxmlformats.org/officeDocument/2006/relationships" id="260" r:id="R0957b625b2b949ad"/>
    <p:sldId xmlns:r="http://schemas.openxmlformats.org/officeDocument/2006/relationships" id="261" r:id="R2f9c68a325914945"/>
    <p:sldId xmlns:r="http://schemas.openxmlformats.org/officeDocument/2006/relationships" id="262" r:id="Re990c043b8f247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6c183bf2d4f2e" /><Relationship Type="http://schemas.openxmlformats.org/officeDocument/2006/relationships/slide" Target="/ppt/slides/slide1.xml" Id="R2bdbd9afeeec439a" /><Relationship Type="http://schemas.openxmlformats.org/officeDocument/2006/relationships/slide" Target="/ppt/slides/slide2.xml" Id="Re586f1465be84ab8" /><Relationship Type="http://schemas.openxmlformats.org/officeDocument/2006/relationships/slide" Target="/ppt/slides/slide3.xml" Id="R5238c62d21464613" /><Relationship Type="http://schemas.openxmlformats.org/officeDocument/2006/relationships/slide" Target="/ppt/slides/slide4.xml" Id="Rae576f08fd854553" /><Relationship Type="http://schemas.openxmlformats.org/officeDocument/2006/relationships/slide" Target="/ppt/slides/slide5.xml" Id="R0957b625b2b949ad" /><Relationship Type="http://schemas.openxmlformats.org/officeDocument/2006/relationships/slide" Target="/ppt/slides/slide6.xml" Id="R2f9c68a325914945" /><Relationship Type="http://schemas.openxmlformats.org/officeDocument/2006/relationships/slide" Target="/ppt/slides/slide7.xml" Id="Re990c043b8f247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9586f108f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36de0fd1742fe" /><Relationship Type="http://schemas.openxmlformats.org/officeDocument/2006/relationships/theme" Target="/ppt/slideMasters/theme/theme1.xml" Id="R14e53182f5b9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36de0fd1742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ed0389c9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5c70adc8f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becd1936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4bdc88b5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938751f7d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4d341a063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16453c42d4d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WILDLIFE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WILDLIFE HOLDING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2 429 027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27 948 515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27 949 256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Nybyen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9171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923 840 095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WILDLIFE HOLDING AS</a:t>
            </a:r>
          </a:p>
        </p:txBody>
      </p:sp>
    </p:spTree>
  </p:cSld>
  <p:clrMapOvr>
    <a:masterClrMapping xmlns:a="http://schemas.openxmlformats.org/drawingml/2006/main"/>
  </p:clrMapOvr>
</p:sld>
</file>