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31b525e183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66b812e5684919"/>
  </p:sldMasterIdLst>
  <p:sldIdLst>
    <p:sldId xmlns:r="http://schemas.openxmlformats.org/officeDocument/2006/relationships" id="256" r:id="Red59575a0702435f"/>
    <p:sldId xmlns:r="http://schemas.openxmlformats.org/officeDocument/2006/relationships" id="257" r:id="Rf3c8e993aa8940c9"/>
    <p:sldId xmlns:r="http://schemas.openxmlformats.org/officeDocument/2006/relationships" id="258" r:id="R4215b3c17de84ffe"/>
    <p:sldId xmlns:r="http://schemas.openxmlformats.org/officeDocument/2006/relationships" id="259" r:id="R6b9b05e046ca45d8"/>
    <p:sldId xmlns:r="http://schemas.openxmlformats.org/officeDocument/2006/relationships" id="260" r:id="Rfe13322379384232"/>
    <p:sldId xmlns:r="http://schemas.openxmlformats.org/officeDocument/2006/relationships" id="261" r:id="Rfb77e156debb4536"/>
    <p:sldId xmlns:r="http://schemas.openxmlformats.org/officeDocument/2006/relationships" id="262" r:id="Ra7281f733a1945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6b812e5684919" /><Relationship Type="http://schemas.openxmlformats.org/officeDocument/2006/relationships/slide" Target="/ppt/slides/slide1.xml" Id="Red59575a0702435f" /><Relationship Type="http://schemas.openxmlformats.org/officeDocument/2006/relationships/slide" Target="/ppt/slides/slide2.xml" Id="Rf3c8e993aa8940c9" /><Relationship Type="http://schemas.openxmlformats.org/officeDocument/2006/relationships/slide" Target="/ppt/slides/slide3.xml" Id="R4215b3c17de84ffe" /><Relationship Type="http://schemas.openxmlformats.org/officeDocument/2006/relationships/slide" Target="/ppt/slides/slide4.xml" Id="R6b9b05e046ca45d8" /><Relationship Type="http://schemas.openxmlformats.org/officeDocument/2006/relationships/slide" Target="/ppt/slides/slide5.xml" Id="Rfe13322379384232" /><Relationship Type="http://schemas.openxmlformats.org/officeDocument/2006/relationships/slide" Target="/ppt/slides/slide6.xml" Id="Rfb77e156debb4536" /><Relationship Type="http://schemas.openxmlformats.org/officeDocument/2006/relationships/slide" Target="/ppt/slides/slide7.xml" Id="Ra7281f733a1945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74e7901fe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e4ef32a6b4b45" /><Relationship Type="http://schemas.openxmlformats.org/officeDocument/2006/relationships/theme" Target="/ppt/slideMasters/theme/theme1.xml" Id="Rec9e0056b77c49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be4ef32a6b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28e16ade0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27943ad22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a41e6e3a5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d84a96c94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819082f1946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67bcc10a343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8d96638ff40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INDREMISJONSSAMSKIPNADEN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INDREMISJONSSAMSKIPNADEN HOLDING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59 576 037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59 738 340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INDREMISJONSSAMSKIPNADEN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5411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923 842 748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 HOLDING AS</a:t>
            </a:r>
          </a:p>
        </p:txBody>
      </p:sp>
    </p:spTree>
  </p:cSld>
  <p:clrMapOvr>
    <a:masterClrMapping xmlns:a="http://schemas.openxmlformats.org/drawingml/2006/main"/>
  </p:clrMapOvr>
</p:sld>
</file>