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472f66523e4a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0cf5a036d047bb"/>
  </p:sldMasterIdLst>
  <p:sldIdLst>
    <p:sldId xmlns:r="http://schemas.openxmlformats.org/officeDocument/2006/relationships" id="256" r:id="R2aba19cac73c4f46"/>
    <p:sldId xmlns:r="http://schemas.openxmlformats.org/officeDocument/2006/relationships" id="257" r:id="R375bdf639eef4a7d"/>
    <p:sldId xmlns:r="http://schemas.openxmlformats.org/officeDocument/2006/relationships" id="258" r:id="R97e5d2a700284c8e"/>
    <p:sldId xmlns:r="http://schemas.openxmlformats.org/officeDocument/2006/relationships" id="259" r:id="R89259f5375724fd6"/>
    <p:sldId xmlns:r="http://schemas.openxmlformats.org/officeDocument/2006/relationships" id="260" r:id="Rb686bbf7a42d407f"/>
    <p:sldId xmlns:r="http://schemas.openxmlformats.org/officeDocument/2006/relationships" id="261" r:id="R77f59c09174f410e"/>
    <p:sldId xmlns:r="http://schemas.openxmlformats.org/officeDocument/2006/relationships" id="262" r:id="R636c547718dd4f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0cf5a036d047bb" /><Relationship Type="http://schemas.openxmlformats.org/officeDocument/2006/relationships/slide" Target="/ppt/slides/slide1.xml" Id="R2aba19cac73c4f46" /><Relationship Type="http://schemas.openxmlformats.org/officeDocument/2006/relationships/slide" Target="/ppt/slides/slide2.xml" Id="R375bdf639eef4a7d" /><Relationship Type="http://schemas.openxmlformats.org/officeDocument/2006/relationships/slide" Target="/ppt/slides/slide3.xml" Id="R97e5d2a700284c8e" /><Relationship Type="http://schemas.openxmlformats.org/officeDocument/2006/relationships/slide" Target="/ppt/slides/slide4.xml" Id="R89259f5375724fd6" /><Relationship Type="http://schemas.openxmlformats.org/officeDocument/2006/relationships/slide" Target="/ppt/slides/slide5.xml" Id="Rb686bbf7a42d407f" /><Relationship Type="http://schemas.openxmlformats.org/officeDocument/2006/relationships/slide" Target="/ppt/slides/slide6.xml" Id="R77f59c09174f410e" /><Relationship Type="http://schemas.openxmlformats.org/officeDocument/2006/relationships/slide" Target="/ppt/slides/slide7.xml" Id="R636c547718dd4f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0659b84aff4a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1de9bab544afc" /><Relationship Type="http://schemas.openxmlformats.org/officeDocument/2006/relationships/theme" Target="/ppt/slideMasters/theme/theme1.xml" Id="Rf839ab68b33241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11de9bab544a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2030171174e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b57a6633b4b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ab33a8da248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bff8fcd584c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cd528156d47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2b8b331e749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b687f783740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GUSTAVSEN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GUSTAVSEN RØR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9 030 370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283 441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282 762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1 752 041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3 279 867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KJÆR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JACOBSEN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SVEIN-ERIK USTAD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136A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3262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18 20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post@gustavsenvvs.no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www.gustavsenvvs.no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923 842 829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GUSTAVSEN RØR AS</a:t>
            </a:r>
          </a:p>
        </p:txBody>
      </p:sp>
    </p:spTree>
  </p:cSld>
  <p:clrMapOvr>
    <a:masterClrMapping xmlns:a="http://schemas.openxmlformats.org/drawingml/2006/main"/>
  </p:clrMapOvr>
</p:sld>
</file>