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de0b66648f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17b31ce5445d4"/>
  </p:sldMasterIdLst>
  <p:sldIdLst>
    <p:sldId xmlns:r="http://schemas.openxmlformats.org/officeDocument/2006/relationships" id="256" r:id="Re5d5c164a4b5498e"/>
    <p:sldId xmlns:r="http://schemas.openxmlformats.org/officeDocument/2006/relationships" id="257" r:id="R4f588836799c4060"/>
    <p:sldId xmlns:r="http://schemas.openxmlformats.org/officeDocument/2006/relationships" id="258" r:id="Rba795843b7c3498e"/>
    <p:sldId xmlns:r="http://schemas.openxmlformats.org/officeDocument/2006/relationships" id="259" r:id="R93b5f1bd8f3148ec"/>
    <p:sldId xmlns:r="http://schemas.openxmlformats.org/officeDocument/2006/relationships" id="260" r:id="R05c9ab33396241e8"/>
    <p:sldId xmlns:r="http://schemas.openxmlformats.org/officeDocument/2006/relationships" id="261" r:id="Rd2b14d8af1e740b6"/>
    <p:sldId xmlns:r="http://schemas.openxmlformats.org/officeDocument/2006/relationships" id="262" r:id="Rcaf307746eef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17b31ce5445d4" /><Relationship Type="http://schemas.openxmlformats.org/officeDocument/2006/relationships/slide" Target="/ppt/slides/slide1.xml" Id="Re5d5c164a4b5498e" /><Relationship Type="http://schemas.openxmlformats.org/officeDocument/2006/relationships/slide" Target="/ppt/slides/slide2.xml" Id="R4f588836799c4060" /><Relationship Type="http://schemas.openxmlformats.org/officeDocument/2006/relationships/slide" Target="/ppt/slides/slide3.xml" Id="Rba795843b7c3498e" /><Relationship Type="http://schemas.openxmlformats.org/officeDocument/2006/relationships/slide" Target="/ppt/slides/slide4.xml" Id="R93b5f1bd8f3148ec" /><Relationship Type="http://schemas.openxmlformats.org/officeDocument/2006/relationships/slide" Target="/ppt/slides/slide5.xml" Id="R05c9ab33396241e8" /><Relationship Type="http://schemas.openxmlformats.org/officeDocument/2006/relationships/slide" Target="/ppt/slides/slide6.xml" Id="Rd2b14d8af1e740b6" /><Relationship Type="http://schemas.openxmlformats.org/officeDocument/2006/relationships/slide" Target="/ppt/slides/slide7.xml" Id="Rcaf307746eef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74760541746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5274c933945b1" /><Relationship Type="http://schemas.openxmlformats.org/officeDocument/2006/relationships/theme" Target="/ppt/slideMasters/theme/theme1.xml" Id="Rb288f1decf52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5274c9339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f44463f7e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05d5bdc71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7ab29354d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b32ed537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e3dc9ea8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ae232188449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5ef9c6bc245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KAPAZITET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KAPAZITET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−2 108 488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34 159 440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KAPAZITET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