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e50e0db5c644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6a007367524514"/>
  </p:sldMasterIdLst>
  <p:sldIdLst>
    <p:sldId xmlns:r="http://schemas.openxmlformats.org/officeDocument/2006/relationships" id="256" r:id="R3d619ff160904065"/>
    <p:sldId xmlns:r="http://schemas.openxmlformats.org/officeDocument/2006/relationships" id="257" r:id="R168565af799e4243"/>
    <p:sldId xmlns:r="http://schemas.openxmlformats.org/officeDocument/2006/relationships" id="258" r:id="R4f40f696e87e4dcb"/>
    <p:sldId xmlns:r="http://schemas.openxmlformats.org/officeDocument/2006/relationships" id="259" r:id="Rb478cd35ff034988"/>
    <p:sldId xmlns:r="http://schemas.openxmlformats.org/officeDocument/2006/relationships" id="260" r:id="R7b52b25ff29145b0"/>
    <p:sldId xmlns:r="http://schemas.openxmlformats.org/officeDocument/2006/relationships" id="261" r:id="Rcaa4809a977a48d1"/>
    <p:sldId xmlns:r="http://schemas.openxmlformats.org/officeDocument/2006/relationships" id="262" r:id="Re013f6eb541043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a007367524514" /><Relationship Type="http://schemas.openxmlformats.org/officeDocument/2006/relationships/slide" Target="/ppt/slides/slide1.xml" Id="R3d619ff160904065" /><Relationship Type="http://schemas.openxmlformats.org/officeDocument/2006/relationships/slide" Target="/ppt/slides/slide2.xml" Id="R168565af799e4243" /><Relationship Type="http://schemas.openxmlformats.org/officeDocument/2006/relationships/slide" Target="/ppt/slides/slide3.xml" Id="R4f40f696e87e4dcb" /><Relationship Type="http://schemas.openxmlformats.org/officeDocument/2006/relationships/slide" Target="/ppt/slides/slide4.xml" Id="Rb478cd35ff034988" /><Relationship Type="http://schemas.openxmlformats.org/officeDocument/2006/relationships/slide" Target="/ppt/slides/slide5.xml" Id="R7b52b25ff29145b0" /><Relationship Type="http://schemas.openxmlformats.org/officeDocument/2006/relationships/slide" Target="/ppt/slides/slide6.xml" Id="Rcaa4809a977a48d1" /><Relationship Type="http://schemas.openxmlformats.org/officeDocument/2006/relationships/slide" Target="/ppt/slides/slide7.xml" Id="Re013f6eb541043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b80e12bb204d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5f5430d574048" /><Relationship Type="http://schemas.openxmlformats.org/officeDocument/2006/relationships/theme" Target="/ppt/slideMasters/theme/theme1.xml" Id="R35bbc0a53bba40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05f5430d5740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ff88605e74e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24e145ea54b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28ebe83fa4d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24c9377e141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80ed957f744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176928dcc43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b288c81b949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PLASTICITY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PLASTICITY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INGE BILDØY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Inge Bildøy, Torolv Kveldulvsons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8800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923 848 665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