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ab943031e14e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171e6d46fd4628"/>
  </p:sldMasterIdLst>
  <p:sldIdLst>
    <p:sldId xmlns:r="http://schemas.openxmlformats.org/officeDocument/2006/relationships" id="256" r:id="R561c7eac2aed4e54"/>
    <p:sldId xmlns:r="http://schemas.openxmlformats.org/officeDocument/2006/relationships" id="257" r:id="Rf98a1e0f3b0146fb"/>
    <p:sldId xmlns:r="http://schemas.openxmlformats.org/officeDocument/2006/relationships" id="258" r:id="R92dd64bd19c4425e"/>
    <p:sldId xmlns:r="http://schemas.openxmlformats.org/officeDocument/2006/relationships" id="259" r:id="Rafae8e5349f24ab3"/>
    <p:sldId xmlns:r="http://schemas.openxmlformats.org/officeDocument/2006/relationships" id="260" r:id="R120b9c07792f45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71e6d46fd4628" /><Relationship Type="http://schemas.openxmlformats.org/officeDocument/2006/relationships/slide" Target="/ppt/slides/slide1.xml" Id="R561c7eac2aed4e54" /><Relationship Type="http://schemas.openxmlformats.org/officeDocument/2006/relationships/slide" Target="/ppt/slides/slide2.xml" Id="Rf98a1e0f3b0146fb" /><Relationship Type="http://schemas.openxmlformats.org/officeDocument/2006/relationships/slide" Target="/ppt/slides/slide3.xml" Id="R92dd64bd19c4425e" /><Relationship Type="http://schemas.openxmlformats.org/officeDocument/2006/relationships/slide" Target="/ppt/slides/slide4.xml" Id="Rafae8e5349f24ab3" /><Relationship Type="http://schemas.openxmlformats.org/officeDocument/2006/relationships/slide" Target="/ppt/slides/slide5.xml" Id="R120b9c07792f45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11e986437443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52745cfc44875" /><Relationship Type="http://schemas.openxmlformats.org/officeDocument/2006/relationships/theme" Target="/ppt/slideMasters/theme/theme1.xml" Id="R54fc325a12c44d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152745cfc448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03396c89148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e5f45ece249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f99c7e92045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c17a31cfe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94e6cd2494a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BARTENDING BERTHEUSSEN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BARTENDING BERTHEUSSEN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BARTENDING BERTHEUSSEN ble etablert [år] og holder til i Vadsø.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BARTENDING BERTHEUSSEN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BARTENDING BERTHEUSSEN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BARTENDING BERTHEUSSEN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9800 Vadsø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berntbert@gmail.com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923 862 021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BARTENDING BERTHEUSSEN</a:t>
            </a:r>
          </a:p>
        </p:txBody>
      </p:sp>
    </p:spTree>
  </p:cSld>
  <p:clrMapOvr>
    <a:masterClrMapping xmlns:a="http://schemas.openxmlformats.org/drawingml/2006/main"/>
  </p:clrMapOvr>
</p:sld>
</file>