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8eed58b0674d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cbfd770659473b"/>
  </p:sldMasterIdLst>
  <p:sldIdLst>
    <p:sldId xmlns:r="http://schemas.openxmlformats.org/officeDocument/2006/relationships" id="256" r:id="R6609339d66914a2e"/>
    <p:sldId xmlns:r="http://schemas.openxmlformats.org/officeDocument/2006/relationships" id="257" r:id="R95a61628f0164b7f"/>
    <p:sldId xmlns:r="http://schemas.openxmlformats.org/officeDocument/2006/relationships" id="258" r:id="Rda8cad6a3d9f4552"/>
    <p:sldId xmlns:r="http://schemas.openxmlformats.org/officeDocument/2006/relationships" id="259" r:id="R23087af745d64dc9"/>
    <p:sldId xmlns:r="http://schemas.openxmlformats.org/officeDocument/2006/relationships" id="260" r:id="Rb3330e61dca7422d"/>
    <p:sldId xmlns:r="http://schemas.openxmlformats.org/officeDocument/2006/relationships" id="261" r:id="Re786e9b9c0e242f4"/>
    <p:sldId xmlns:r="http://schemas.openxmlformats.org/officeDocument/2006/relationships" id="262" r:id="R6ed7398442a74b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cbfd770659473b" /><Relationship Type="http://schemas.openxmlformats.org/officeDocument/2006/relationships/slide" Target="/ppt/slides/slide1.xml" Id="R6609339d66914a2e" /><Relationship Type="http://schemas.openxmlformats.org/officeDocument/2006/relationships/slide" Target="/ppt/slides/slide2.xml" Id="R95a61628f0164b7f" /><Relationship Type="http://schemas.openxmlformats.org/officeDocument/2006/relationships/slide" Target="/ppt/slides/slide3.xml" Id="Rda8cad6a3d9f4552" /><Relationship Type="http://schemas.openxmlformats.org/officeDocument/2006/relationships/slide" Target="/ppt/slides/slide4.xml" Id="R23087af745d64dc9" /><Relationship Type="http://schemas.openxmlformats.org/officeDocument/2006/relationships/slide" Target="/ppt/slides/slide5.xml" Id="Rb3330e61dca7422d" /><Relationship Type="http://schemas.openxmlformats.org/officeDocument/2006/relationships/slide" Target="/ppt/slides/slide6.xml" Id="Re786e9b9c0e242f4" /><Relationship Type="http://schemas.openxmlformats.org/officeDocument/2006/relationships/slide" Target="/ppt/slides/slide7.xml" Id="R6ed7398442a74b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1f4ed30d2247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a734dcc2145dd" /><Relationship Type="http://schemas.openxmlformats.org/officeDocument/2006/relationships/theme" Target="/ppt/slideMasters/theme/theme1.xml" Id="Rfbc9d80e782b49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4a734dcc2145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4f4c43be944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7f74ee56e42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c3574e70047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3962da9b343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f2d3fec754b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4b1eddf5a4c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e9b8960af4a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SUPEREYE NETWORKS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SUPEREYE NETWORKS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SUPEREYE NETWORKS AS ble etablert [år] og holder til i Tårnåsen.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SUPEREYE NETWORKS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SUPEREYE NETWORKS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SUPEREYE NETWORKS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2 703 108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4 082 392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SUPEREYE NETWORKS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ARNE JUSTAD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SUPEREYE NETWORKS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Rolf Larsen, Kornmoenga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1413 Tårnåsen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923 875 751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SUPEREYE NETWORKS AS</a:t>
            </a:r>
          </a:p>
        </p:txBody>
      </p:sp>
    </p:spTree>
  </p:cSld>
  <p:clrMapOvr>
    <a:masterClrMapping xmlns:a="http://schemas.openxmlformats.org/drawingml/2006/main"/>
  </p:clrMapOvr>
</p:sld>
</file>