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ac4dc1cf3f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b44f4e3d24fe9"/>
  </p:sldMasterIdLst>
  <p:sldIdLst>
    <p:sldId xmlns:r="http://schemas.openxmlformats.org/officeDocument/2006/relationships" id="256" r:id="R3160cb16384c4272"/>
    <p:sldId xmlns:r="http://schemas.openxmlformats.org/officeDocument/2006/relationships" id="257" r:id="R8e3217e4abb244c0"/>
    <p:sldId xmlns:r="http://schemas.openxmlformats.org/officeDocument/2006/relationships" id="258" r:id="R8f5496278133488b"/>
    <p:sldId xmlns:r="http://schemas.openxmlformats.org/officeDocument/2006/relationships" id="259" r:id="R4f2356ce58ae48e9"/>
    <p:sldId xmlns:r="http://schemas.openxmlformats.org/officeDocument/2006/relationships" id="260" r:id="R974ecd1f4cc2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b44f4e3d24fe9" /><Relationship Type="http://schemas.openxmlformats.org/officeDocument/2006/relationships/slide" Target="/ppt/slides/slide1.xml" Id="R3160cb16384c4272" /><Relationship Type="http://schemas.openxmlformats.org/officeDocument/2006/relationships/slide" Target="/ppt/slides/slide2.xml" Id="R8e3217e4abb244c0" /><Relationship Type="http://schemas.openxmlformats.org/officeDocument/2006/relationships/slide" Target="/ppt/slides/slide3.xml" Id="R8f5496278133488b" /><Relationship Type="http://schemas.openxmlformats.org/officeDocument/2006/relationships/slide" Target="/ppt/slides/slide4.xml" Id="R4f2356ce58ae48e9" /><Relationship Type="http://schemas.openxmlformats.org/officeDocument/2006/relationships/slide" Target="/ppt/slides/slide5.xml" Id="R974ecd1f4cc2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3cb357b17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d2a72fca44ce1" /><Relationship Type="http://schemas.openxmlformats.org/officeDocument/2006/relationships/theme" Target="/ppt/slideMasters/theme/theme1.xml" Id="R010c881101e9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d2a72fca4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7af0a404143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4c690c55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1b60c71b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9096e2fce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083dc9d03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ØIEN DRIFT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ØIEN DRIFT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ØIEN DRIFT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ØIEN DRIFT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ØIEN DRIFT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ØIEN DRIFT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923 881 921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ØIEN DRIFT</a:t>
            </a:r>
          </a:p>
        </p:txBody>
      </p:sp>
    </p:spTree>
  </p:cSld>
  <p:clrMapOvr>
    <a:masterClrMapping xmlns:a="http://schemas.openxmlformats.org/drawingml/2006/main"/>
  </p:clrMapOvr>
</p:sld>
</file>