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2c69321215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cecee23df64882"/>
  </p:sldMasterIdLst>
  <p:sldIdLst>
    <p:sldId xmlns:r="http://schemas.openxmlformats.org/officeDocument/2006/relationships" id="256" r:id="R41b432420dfb428d"/>
    <p:sldId xmlns:r="http://schemas.openxmlformats.org/officeDocument/2006/relationships" id="257" r:id="R750b8950c43b4919"/>
    <p:sldId xmlns:r="http://schemas.openxmlformats.org/officeDocument/2006/relationships" id="258" r:id="R838176130bbb4420"/>
    <p:sldId xmlns:r="http://schemas.openxmlformats.org/officeDocument/2006/relationships" id="259" r:id="Rcbb2788c950c4d94"/>
    <p:sldId xmlns:r="http://schemas.openxmlformats.org/officeDocument/2006/relationships" id="260" r:id="R21ca93e539c8438f"/>
    <p:sldId xmlns:r="http://schemas.openxmlformats.org/officeDocument/2006/relationships" id="261" r:id="R66bf0f3a727a4b85"/>
    <p:sldId xmlns:r="http://schemas.openxmlformats.org/officeDocument/2006/relationships" id="262" r:id="Rb7b12003a6664c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cecee23df64882" /><Relationship Type="http://schemas.openxmlformats.org/officeDocument/2006/relationships/slide" Target="/ppt/slides/slide1.xml" Id="R41b432420dfb428d" /><Relationship Type="http://schemas.openxmlformats.org/officeDocument/2006/relationships/slide" Target="/ppt/slides/slide2.xml" Id="R750b8950c43b4919" /><Relationship Type="http://schemas.openxmlformats.org/officeDocument/2006/relationships/slide" Target="/ppt/slides/slide3.xml" Id="R838176130bbb4420" /><Relationship Type="http://schemas.openxmlformats.org/officeDocument/2006/relationships/slide" Target="/ppt/slides/slide4.xml" Id="Rcbb2788c950c4d94" /><Relationship Type="http://schemas.openxmlformats.org/officeDocument/2006/relationships/slide" Target="/ppt/slides/slide5.xml" Id="R21ca93e539c8438f" /><Relationship Type="http://schemas.openxmlformats.org/officeDocument/2006/relationships/slide" Target="/ppt/slides/slide6.xml" Id="R66bf0f3a727a4b85" /><Relationship Type="http://schemas.openxmlformats.org/officeDocument/2006/relationships/slide" Target="/ppt/slides/slide7.xml" Id="Rb7b12003a6664c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8785dc52047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1a5f5f4bd49ce" /><Relationship Type="http://schemas.openxmlformats.org/officeDocument/2006/relationships/theme" Target="/ppt/slideMasters/theme/theme1.xml" Id="R915b84d95f0e46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1a5f5f4bd49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b10f6f40a41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7e3a0a36e42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d535505da4a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7ba91a6d44a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73d8b9dc14d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484e21a5940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120cccd814b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HVALSENGA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HVALSENGA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HVALSENGA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HVALSENGA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HVALSENGA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HVALSENGA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1 453 851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41 531 036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41 811 127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HVALSENGA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HVALSENGA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Husebysletta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923 882 219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HVALSENGA AS</a:t>
            </a:r>
          </a:p>
        </p:txBody>
      </p:sp>
    </p:spTree>
  </p:cSld>
  <p:clrMapOvr>
    <a:masterClrMapping xmlns:a="http://schemas.openxmlformats.org/drawingml/2006/main"/>
  </p:clrMapOvr>
</p:sld>
</file>