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0fa723792a4a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5e895d0eae49a6"/>
  </p:sldMasterIdLst>
  <p:sldIdLst>
    <p:sldId xmlns:r="http://schemas.openxmlformats.org/officeDocument/2006/relationships" id="256" r:id="Rd07b3047e6b34876"/>
    <p:sldId xmlns:r="http://schemas.openxmlformats.org/officeDocument/2006/relationships" id="257" r:id="R32b403090f1b4957"/>
    <p:sldId xmlns:r="http://schemas.openxmlformats.org/officeDocument/2006/relationships" id="258" r:id="R7955d8711ef343ac"/>
    <p:sldId xmlns:r="http://schemas.openxmlformats.org/officeDocument/2006/relationships" id="259" r:id="Rc5b8a150e11940ae"/>
    <p:sldId xmlns:r="http://schemas.openxmlformats.org/officeDocument/2006/relationships" id="260" r:id="R1dd5c5eda90e49de"/>
    <p:sldId xmlns:r="http://schemas.openxmlformats.org/officeDocument/2006/relationships" id="261" r:id="R38285f687a1440fb"/>
    <p:sldId xmlns:r="http://schemas.openxmlformats.org/officeDocument/2006/relationships" id="262" r:id="Rdd544728838440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5e895d0eae49a6" /><Relationship Type="http://schemas.openxmlformats.org/officeDocument/2006/relationships/slide" Target="/ppt/slides/slide1.xml" Id="Rd07b3047e6b34876" /><Relationship Type="http://schemas.openxmlformats.org/officeDocument/2006/relationships/slide" Target="/ppt/slides/slide2.xml" Id="R32b403090f1b4957" /><Relationship Type="http://schemas.openxmlformats.org/officeDocument/2006/relationships/slide" Target="/ppt/slides/slide3.xml" Id="R7955d8711ef343ac" /><Relationship Type="http://schemas.openxmlformats.org/officeDocument/2006/relationships/slide" Target="/ppt/slides/slide4.xml" Id="Rc5b8a150e11940ae" /><Relationship Type="http://schemas.openxmlformats.org/officeDocument/2006/relationships/slide" Target="/ppt/slides/slide5.xml" Id="R1dd5c5eda90e49de" /><Relationship Type="http://schemas.openxmlformats.org/officeDocument/2006/relationships/slide" Target="/ppt/slides/slide6.xml" Id="R38285f687a1440fb" /><Relationship Type="http://schemas.openxmlformats.org/officeDocument/2006/relationships/slide" Target="/ppt/slides/slide7.xml" Id="Rdd544728838440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17bf7aa3f041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7493004154458" /><Relationship Type="http://schemas.openxmlformats.org/officeDocument/2006/relationships/theme" Target="/ppt/slideMasters/theme/theme1.xml" Id="R97417ac3bb1842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d74930041544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ba5ce114248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4709a87814d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dc2c6f3fa4d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83e7b8a4247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bdf9b15cb44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79d2398254c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32a105d3d41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RAMA 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RAMA 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RAMA TO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RAMA 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RAMA 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RAMA 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−101 257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221 365 882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222 103 863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RAMA 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NYTT FORETAK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RAMA 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Flying Elephant AS, Munkedamsveien 53B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923 884 602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RAMA TO AS</a:t>
            </a:r>
          </a:p>
        </p:txBody>
      </p:sp>
    </p:spTree>
  </p:cSld>
  <p:clrMapOvr>
    <a:masterClrMapping xmlns:a="http://schemas.openxmlformats.org/drawingml/2006/main"/>
  </p:clrMapOvr>
</p:sld>
</file>