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da7b4b7c7648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5c60a6c8304708"/>
  </p:sldMasterIdLst>
  <p:sldIdLst>
    <p:sldId xmlns:r="http://schemas.openxmlformats.org/officeDocument/2006/relationships" id="256" r:id="R1f713fe2c99c42ee"/>
    <p:sldId xmlns:r="http://schemas.openxmlformats.org/officeDocument/2006/relationships" id="257" r:id="Ra6be32f229d949e5"/>
    <p:sldId xmlns:r="http://schemas.openxmlformats.org/officeDocument/2006/relationships" id="258" r:id="R564a4f84296648fb"/>
    <p:sldId xmlns:r="http://schemas.openxmlformats.org/officeDocument/2006/relationships" id="259" r:id="Ra227f22849fa4a59"/>
    <p:sldId xmlns:r="http://schemas.openxmlformats.org/officeDocument/2006/relationships" id="260" r:id="Ra0589f343c3a4ff2"/>
    <p:sldId xmlns:r="http://schemas.openxmlformats.org/officeDocument/2006/relationships" id="261" r:id="R966bc61042e84674"/>
    <p:sldId xmlns:r="http://schemas.openxmlformats.org/officeDocument/2006/relationships" id="262" r:id="R49f826ed4c64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c60a6c8304708" /><Relationship Type="http://schemas.openxmlformats.org/officeDocument/2006/relationships/slide" Target="/ppt/slides/slide1.xml" Id="R1f713fe2c99c42ee" /><Relationship Type="http://schemas.openxmlformats.org/officeDocument/2006/relationships/slide" Target="/ppt/slides/slide2.xml" Id="Ra6be32f229d949e5" /><Relationship Type="http://schemas.openxmlformats.org/officeDocument/2006/relationships/slide" Target="/ppt/slides/slide3.xml" Id="R564a4f84296648fb" /><Relationship Type="http://schemas.openxmlformats.org/officeDocument/2006/relationships/slide" Target="/ppt/slides/slide4.xml" Id="Ra227f22849fa4a59" /><Relationship Type="http://schemas.openxmlformats.org/officeDocument/2006/relationships/slide" Target="/ppt/slides/slide5.xml" Id="Ra0589f343c3a4ff2" /><Relationship Type="http://schemas.openxmlformats.org/officeDocument/2006/relationships/slide" Target="/ppt/slides/slide6.xml" Id="R966bc61042e84674" /><Relationship Type="http://schemas.openxmlformats.org/officeDocument/2006/relationships/slide" Target="/ppt/slides/slide7.xml" Id="R49f826ed4c64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21e4ea62348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5a4a866e645c0" /><Relationship Type="http://schemas.openxmlformats.org/officeDocument/2006/relationships/theme" Target="/ppt/slideMasters/theme/theme1.xml" Id="Rb6556287aeec40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5a4a866e645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2b6b5038f45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e17c48f42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ece5397e840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5fa3b253e44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bd4bc7913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fdfaab58b4e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a2a5e994940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MEHRENFORVENTET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MEHRENFORVENTET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MEHRENFORVENTET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MEHRENFORVENTET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MEHRENFORVENTET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MEHRENFORVENTET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130 408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135 307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MEHRENFORVENTET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GUSTAV MEHREN SKAVHAUG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MEHRENFORVENTET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Lillevannsveien 47F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923 886 079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MEHRENFORVENTET HOLDING AS</a:t>
            </a:r>
          </a:p>
        </p:txBody>
      </p:sp>
    </p:spTree>
  </p:cSld>
  <p:clrMapOvr>
    <a:masterClrMapping xmlns:a="http://schemas.openxmlformats.org/drawingml/2006/main"/>
  </p:clrMapOvr>
</p:sld>
</file>