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91a8d90c5342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65945f8b164242"/>
  </p:sldMasterIdLst>
  <p:sldIdLst>
    <p:sldId xmlns:r="http://schemas.openxmlformats.org/officeDocument/2006/relationships" id="256" r:id="Rcd0b8907f9874242"/>
    <p:sldId xmlns:r="http://schemas.openxmlformats.org/officeDocument/2006/relationships" id="257" r:id="R2be6f047f4ca4257"/>
    <p:sldId xmlns:r="http://schemas.openxmlformats.org/officeDocument/2006/relationships" id="258" r:id="Rbf02c1c0cd084ae3"/>
    <p:sldId xmlns:r="http://schemas.openxmlformats.org/officeDocument/2006/relationships" id="259" r:id="R9a22335244a14df2"/>
    <p:sldId xmlns:r="http://schemas.openxmlformats.org/officeDocument/2006/relationships" id="260" r:id="R1b588ac9589a4d93"/>
    <p:sldId xmlns:r="http://schemas.openxmlformats.org/officeDocument/2006/relationships" id="261" r:id="R97c81637e19a46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65945f8b164242" /><Relationship Type="http://schemas.openxmlformats.org/officeDocument/2006/relationships/slide" Target="/ppt/slides/slide1.xml" Id="Rcd0b8907f9874242" /><Relationship Type="http://schemas.openxmlformats.org/officeDocument/2006/relationships/slide" Target="/ppt/slides/slide2.xml" Id="R2be6f047f4ca4257" /><Relationship Type="http://schemas.openxmlformats.org/officeDocument/2006/relationships/slide" Target="/ppt/slides/slide3.xml" Id="Rbf02c1c0cd084ae3" /><Relationship Type="http://schemas.openxmlformats.org/officeDocument/2006/relationships/slide" Target="/ppt/slides/slide4.xml" Id="R9a22335244a14df2" /><Relationship Type="http://schemas.openxmlformats.org/officeDocument/2006/relationships/slide" Target="/ppt/slides/slide5.xml" Id="R1b588ac9589a4d93" /><Relationship Type="http://schemas.openxmlformats.org/officeDocument/2006/relationships/slide" Target="/ppt/slides/slide6.xml" Id="R97c81637e19a46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f3fb275f5042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b1efca8e94476" /><Relationship Type="http://schemas.openxmlformats.org/officeDocument/2006/relationships/theme" Target="/ppt/slideMasters/theme/theme1.xml" Id="R3e087dc8847848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eb1efca8e944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4ed55ea534c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d13a63f4448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7e0e96a134c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c2240de9444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92ff5e3b04e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f647cfc394a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 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 HUS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BISTRUP PER WILLIAM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923 919 082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HUS AS</a:t>
            </a:r>
          </a:p>
        </p:txBody>
      </p:sp>
    </p:spTree>
  </p:cSld>
  <p:clrMapOvr>
    <a:masterClrMapping xmlns:a="http://schemas.openxmlformats.org/drawingml/2006/main"/>
  </p:clrMapOvr>
</p:sld>
</file>