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9f1960f0148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797f89126f440b"/>
  </p:sldMasterIdLst>
  <p:sldIdLst>
    <p:sldId xmlns:r="http://schemas.openxmlformats.org/officeDocument/2006/relationships" id="256" r:id="R70d51ef076354095"/>
    <p:sldId xmlns:r="http://schemas.openxmlformats.org/officeDocument/2006/relationships" id="257" r:id="R7ecc30ff704d4ac1"/>
    <p:sldId xmlns:r="http://schemas.openxmlformats.org/officeDocument/2006/relationships" id="258" r:id="Rb1adfe89bde84c9a"/>
    <p:sldId xmlns:r="http://schemas.openxmlformats.org/officeDocument/2006/relationships" id="259" r:id="Rff13377c669f4906"/>
    <p:sldId xmlns:r="http://schemas.openxmlformats.org/officeDocument/2006/relationships" id="260" r:id="R6640a831944941f8"/>
    <p:sldId xmlns:r="http://schemas.openxmlformats.org/officeDocument/2006/relationships" id="261" r:id="R774a7ffca68c4c8d"/>
    <p:sldId xmlns:r="http://schemas.openxmlformats.org/officeDocument/2006/relationships" id="262" r:id="Rfb022408b6f3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97f89126f440b" /><Relationship Type="http://schemas.openxmlformats.org/officeDocument/2006/relationships/slide" Target="/ppt/slides/slide1.xml" Id="R70d51ef076354095" /><Relationship Type="http://schemas.openxmlformats.org/officeDocument/2006/relationships/slide" Target="/ppt/slides/slide2.xml" Id="R7ecc30ff704d4ac1" /><Relationship Type="http://schemas.openxmlformats.org/officeDocument/2006/relationships/slide" Target="/ppt/slides/slide3.xml" Id="Rb1adfe89bde84c9a" /><Relationship Type="http://schemas.openxmlformats.org/officeDocument/2006/relationships/slide" Target="/ppt/slides/slide4.xml" Id="Rff13377c669f4906" /><Relationship Type="http://schemas.openxmlformats.org/officeDocument/2006/relationships/slide" Target="/ppt/slides/slide5.xml" Id="R6640a831944941f8" /><Relationship Type="http://schemas.openxmlformats.org/officeDocument/2006/relationships/slide" Target="/ppt/slides/slide6.xml" Id="R774a7ffca68c4c8d" /><Relationship Type="http://schemas.openxmlformats.org/officeDocument/2006/relationships/slide" Target="/ppt/slides/slide7.xml" Id="Rfb022408b6f3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78cb348bc41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8cad6f8474092" /><Relationship Type="http://schemas.openxmlformats.org/officeDocument/2006/relationships/theme" Target="/ppt/slideMasters/theme/theme1.xml" Id="R841c81103bb74a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d8cad6f84740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c2aeae35e4d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e1bec8d7843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a3a46c85945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40ce01cfb43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262580d114b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e7ac6d5e742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6a8b83a4841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HSHO AS ble etablert [år] og holder til i Fiskum.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211 224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HANSSON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HANSSON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Jøstansrudveien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3322 Fiskum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923 930 574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HSHO AS</a:t>
            </a:r>
          </a:p>
        </p:txBody>
      </p:sp>
    </p:spTree>
  </p:cSld>
  <p:clrMapOvr>
    <a:masterClrMapping xmlns:a="http://schemas.openxmlformats.org/drawingml/2006/main"/>
  </p:clrMapOvr>
</p:sld>
</file>