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4ebc48fa654c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5d2c0b2df43bc"/>
  </p:sldMasterIdLst>
  <p:sldIdLst>
    <p:sldId xmlns:r="http://schemas.openxmlformats.org/officeDocument/2006/relationships" id="256" r:id="Reeb9c9f08bb940f9"/>
    <p:sldId xmlns:r="http://schemas.openxmlformats.org/officeDocument/2006/relationships" id="257" r:id="Ref9217b0f9ff4f01"/>
    <p:sldId xmlns:r="http://schemas.openxmlformats.org/officeDocument/2006/relationships" id="258" r:id="Rfa6fc982bf4d4d7c"/>
    <p:sldId xmlns:r="http://schemas.openxmlformats.org/officeDocument/2006/relationships" id="259" r:id="Rea879e84494b4d4e"/>
    <p:sldId xmlns:r="http://schemas.openxmlformats.org/officeDocument/2006/relationships" id="260" r:id="R3d5a9028c5514cf0"/>
    <p:sldId xmlns:r="http://schemas.openxmlformats.org/officeDocument/2006/relationships" id="261" r:id="R8ba77791b41c472b"/>
    <p:sldId xmlns:r="http://schemas.openxmlformats.org/officeDocument/2006/relationships" id="262" r:id="Ra6c806ae95d546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5d2c0b2df43bc" /><Relationship Type="http://schemas.openxmlformats.org/officeDocument/2006/relationships/slide" Target="/ppt/slides/slide1.xml" Id="Reeb9c9f08bb940f9" /><Relationship Type="http://schemas.openxmlformats.org/officeDocument/2006/relationships/slide" Target="/ppt/slides/slide2.xml" Id="Ref9217b0f9ff4f01" /><Relationship Type="http://schemas.openxmlformats.org/officeDocument/2006/relationships/slide" Target="/ppt/slides/slide3.xml" Id="Rfa6fc982bf4d4d7c" /><Relationship Type="http://schemas.openxmlformats.org/officeDocument/2006/relationships/slide" Target="/ppt/slides/slide4.xml" Id="Rea879e84494b4d4e" /><Relationship Type="http://schemas.openxmlformats.org/officeDocument/2006/relationships/slide" Target="/ppt/slides/slide5.xml" Id="R3d5a9028c5514cf0" /><Relationship Type="http://schemas.openxmlformats.org/officeDocument/2006/relationships/slide" Target="/ppt/slides/slide6.xml" Id="R8ba77791b41c472b" /><Relationship Type="http://schemas.openxmlformats.org/officeDocument/2006/relationships/slide" Target="/ppt/slides/slide7.xml" Id="Ra6c806ae95d546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0b82172bc644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c2ca2860444dd" /><Relationship Type="http://schemas.openxmlformats.org/officeDocument/2006/relationships/theme" Target="/ppt/slideMasters/theme/theme1.xml" Id="R8ea20b5005f84f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c2ca28604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87e663a284c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9dba39e064f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182b379d8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a844ecf18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aa7ea547745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734af3575c46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589ad9bdd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MARKHI GREENLINE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MARKHI GREENLINE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MARKHI GREENLINE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MARKHI GREENLINE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MARKHI GREENLINE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MARKHI GREENLINE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−117 571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−117 792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111 710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MARKHI GREENLINE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MARKHI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JUELL MONA HELENE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MARKHI GREENLINE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923 930 639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MARKHI GREENLINE AS</a:t>
            </a:r>
          </a:p>
        </p:txBody>
      </p:sp>
    </p:spTree>
  </p:cSld>
  <p:clrMapOvr>
    <a:masterClrMapping xmlns:a="http://schemas.openxmlformats.org/drawingml/2006/main"/>
  </p:clrMapOvr>
</p:sld>
</file>