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783752f08e41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02bbd605724bfd"/>
  </p:sldMasterIdLst>
  <p:sldIdLst>
    <p:sldId xmlns:r="http://schemas.openxmlformats.org/officeDocument/2006/relationships" id="256" r:id="Rd060deff90c64f42"/>
    <p:sldId xmlns:r="http://schemas.openxmlformats.org/officeDocument/2006/relationships" id="257" r:id="R7693023a7ce44617"/>
    <p:sldId xmlns:r="http://schemas.openxmlformats.org/officeDocument/2006/relationships" id="258" r:id="Rfef67116f6cf4f04"/>
    <p:sldId xmlns:r="http://schemas.openxmlformats.org/officeDocument/2006/relationships" id="259" r:id="R1992f48564984bff"/>
    <p:sldId xmlns:r="http://schemas.openxmlformats.org/officeDocument/2006/relationships" id="260" r:id="Rd046f6d9c5614c9b"/>
    <p:sldId xmlns:r="http://schemas.openxmlformats.org/officeDocument/2006/relationships" id="261" r:id="Rc3cc3355bf454719"/>
    <p:sldId xmlns:r="http://schemas.openxmlformats.org/officeDocument/2006/relationships" id="262" r:id="R327783c6f9024e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02bbd605724bfd" /><Relationship Type="http://schemas.openxmlformats.org/officeDocument/2006/relationships/slide" Target="/ppt/slides/slide1.xml" Id="Rd060deff90c64f42" /><Relationship Type="http://schemas.openxmlformats.org/officeDocument/2006/relationships/slide" Target="/ppt/slides/slide2.xml" Id="R7693023a7ce44617" /><Relationship Type="http://schemas.openxmlformats.org/officeDocument/2006/relationships/slide" Target="/ppt/slides/slide3.xml" Id="Rfef67116f6cf4f04" /><Relationship Type="http://schemas.openxmlformats.org/officeDocument/2006/relationships/slide" Target="/ppt/slides/slide4.xml" Id="R1992f48564984bff" /><Relationship Type="http://schemas.openxmlformats.org/officeDocument/2006/relationships/slide" Target="/ppt/slides/slide5.xml" Id="Rd046f6d9c5614c9b" /><Relationship Type="http://schemas.openxmlformats.org/officeDocument/2006/relationships/slide" Target="/ppt/slides/slide6.xml" Id="Rc3cc3355bf454719" /><Relationship Type="http://schemas.openxmlformats.org/officeDocument/2006/relationships/slide" Target="/ppt/slides/slide7.xml" Id="R327783c6f9024e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0eea90564e4a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094a4375a4370" /><Relationship Type="http://schemas.openxmlformats.org/officeDocument/2006/relationships/theme" Target="/ppt/slideMasters/theme/theme1.xml" Id="R0ae16e2f441148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1094a4375a43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b544dee6c4e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4e98498ba44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e8c4ff89c4f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9aa1f06554f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ac65bb27f4a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9f6f95e8e4a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960d0131344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MAKRELLA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MAKRELLA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MAKRELLA HOLDING AS ble etablert [år] og holder til i Austrheim.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MAKRELLA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MAKRELLA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MAKRELLA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−203 298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−3 697 097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409 182 246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412 039 104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MAKRELLA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WILLY ØYSTEIN BERGSVIK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MONA BIRKELAND BERGSVIK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BERGSVIK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BERGSVIK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MAKRELLA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Bergsvika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5943 Austrheim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923 942 335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MAKRELLA HOLDING AS</a:t>
            </a:r>
          </a:p>
        </p:txBody>
      </p:sp>
    </p:spTree>
  </p:cSld>
  <p:clrMapOvr>
    <a:masterClrMapping xmlns:a="http://schemas.openxmlformats.org/drawingml/2006/main"/>
  </p:clrMapOvr>
</p:sld>
</file>