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f4c8a902f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7ddca83a35415b"/>
  </p:sldMasterIdLst>
  <p:sldIdLst>
    <p:sldId xmlns:r="http://schemas.openxmlformats.org/officeDocument/2006/relationships" id="256" r:id="R871a4ad704d8457d"/>
    <p:sldId xmlns:r="http://schemas.openxmlformats.org/officeDocument/2006/relationships" id="257" r:id="R6eb228c9c4574553"/>
    <p:sldId xmlns:r="http://schemas.openxmlformats.org/officeDocument/2006/relationships" id="258" r:id="R7835a30cff014949"/>
    <p:sldId xmlns:r="http://schemas.openxmlformats.org/officeDocument/2006/relationships" id="259" r:id="Rb71ebc0bb91a4f7e"/>
    <p:sldId xmlns:r="http://schemas.openxmlformats.org/officeDocument/2006/relationships" id="260" r:id="Rb1412fcd3c8b4924"/>
    <p:sldId xmlns:r="http://schemas.openxmlformats.org/officeDocument/2006/relationships" id="261" r:id="Rb872e8d3a8c345af"/>
    <p:sldId xmlns:r="http://schemas.openxmlformats.org/officeDocument/2006/relationships" id="262" r:id="Rf17613a522ca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ddca83a35415b" /><Relationship Type="http://schemas.openxmlformats.org/officeDocument/2006/relationships/slide" Target="/ppt/slides/slide1.xml" Id="R871a4ad704d8457d" /><Relationship Type="http://schemas.openxmlformats.org/officeDocument/2006/relationships/slide" Target="/ppt/slides/slide2.xml" Id="R6eb228c9c4574553" /><Relationship Type="http://schemas.openxmlformats.org/officeDocument/2006/relationships/slide" Target="/ppt/slides/slide3.xml" Id="R7835a30cff014949" /><Relationship Type="http://schemas.openxmlformats.org/officeDocument/2006/relationships/slide" Target="/ppt/slides/slide4.xml" Id="Rb71ebc0bb91a4f7e" /><Relationship Type="http://schemas.openxmlformats.org/officeDocument/2006/relationships/slide" Target="/ppt/slides/slide5.xml" Id="Rb1412fcd3c8b4924" /><Relationship Type="http://schemas.openxmlformats.org/officeDocument/2006/relationships/slide" Target="/ppt/slides/slide6.xml" Id="Rb872e8d3a8c345af" /><Relationship Type="http://schemas.openxmlformats.org/officeDocument/2006/relationships/slide" Target="/ppt/slides/slide7.xml" Id="Rf17613a522ca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e51bda25d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4e95b6b74bf9" /><Relationship Type="http://schemas.openxmlformats.org/officeDocument/2006/relationships/theme" Target="/ppt/slideMasters/theme/theme1.xml" Id="Rf75d103e929f4f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94e95b6b7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c224bd30a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9c5174268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d8634c1b8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d70be095346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fda428619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37d71e7a746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7c48c181d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HØYUM INVEST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3 273 606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3 291 167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HØYUM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Høyumveien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923 948 384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HØYUM INVEST AS</a:t>
            </a:r>
          </a:p>
        </p:txBody>
      </p:sp>
    </p:spTree>
  </p:cSld>
  <p:clrMapOvr>
    <a:masterClrMapping xmlns:a="http://schemas.openxmlformats.org/drawingml/2006/main"/>
  </p:clrMapOvr>
</p:sld>
</file>