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ee10e65f642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a8ba2decd54375"/>
  </p:sldMasterIdLst>
  <p:sldIdLst>
    <p:sldId xmlns:r="http://schemas.openxmlformats.org/officeDocument/2006/relationships" id="256" r:id="R6edee01d76ec483a"/>
    <p:sldId xmlns:r="http://schemas.openxmlformats.org/officeDocument/2006/relationships" id="257" r:id="R56cc7235e5ea4841"/>
    <p:sldId xmlns:r="http://schemas.openxmlformats.org/officeDocument/2006/relationships" id="258" r:id="R5ed6dbcb05bb45aa"/>
    <p:sldId xmlns:r="http://schemas.openxmlformats.org/officeDocument/2006/relationships" id="259" r:id="R61c4f69d122c4e95"/>
    <p:sldId xmlns:r="http://schemas.openxmlformats.org/officeDocument/2006/relationships" id="260" r:id="R9f81c82f96e944ec"/>
    <p:sldId xmlns:r="http://schemas.openxmlformats.org/officeDocument/2006/relationships" id="261" r:id="R4d9e64a228d44c1d"/>
    <p:sldId xmlns:r="http://schemas.openxmlformats.org/officeDocument/2006/relationships" id="262" r:id="R57a8abb4f8554f2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a8ba2decd54375" /><Relationship Type="http://schemas.openxmlformats.org/officeDocument/2006/relationships/slide" Target="/ppt/slides/slide1.xml" Id="R6edee01d76ec483a" /><Relationship Type="http://schemas.openxmlformats.org/officeDocument/2006/relationships/slide" Target="/ppt/slides/slide2.xml" Id="R56cc7235e5ea4841" /><Relationship Type="http://schemas.openxmlformats.org/officeDocument/2006/relationships/slide" Target="/ppt/slides/slide3.xml" Id="R5ed6dbcb05bb45aa" /><Relationship Type="http://schemas.openxmlformats.org/officeDocument/2006/relationships/slide" Target="/ppt/slides/slide4.xml" Id="R61c4f69d122c4e95" /><Relationship Type="http://schemas.openxmlformats.org/officeDocument/2006/relationships/slide" Target="/ppt/slides/slide5.xml" Id="R9f81c82f96e944ec" /><Relationship Type="http://schemas.openxmlformats.org/officeDocument/2006/relationships/slide" Target="/ppt/slides/slide6.xml" Id="R4d9e64a228d44c1d" /><Relationship Type="http://schemas.openxmlformats.org/officeDocument/2006/relationships/slide" Target="/ppt/slides/slide7.xml" Id="R57a8abb4f8554f2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890c26c3df4f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b114e513d425d" /><Relationship Type="http://schemas.openxmlformats.org/officeDocument/2006/relationships/theme" Target="/ppt/slideMasters/theme/theme1.xml" Id="R3717842ffaec43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f6b114e513d42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5e4c8153f046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1656443b3f4d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065d8c42a04b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90d04add6d48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fffcb7b7b24a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50115f0d2d4f7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053c1436441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MOTEMA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MOTEMA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MOTEMA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MOTEMA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MOTEMA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MOTEMA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−35 111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6 838 885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7 985 186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MOTEMA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MYHRE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MOTEMA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Mostuveien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3226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923 959 289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MOTEMA AS</a:t>
            </a:r>
          </a:p>
        </p:txBody>
      </p:sp>
    </p:spTree>
  </p:cSld>
  <p:clrMapOvr>
    <a:masterClrMapping xmlns:a="http://schemas.openxmlformats.org/drawingml/2006/main"/>
  </p:clrMapOvr>
</p:sld>
</file>