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d52f6af75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bd1fd8ec84463"/>
  </p:sldMasterIdLst>
  <p:sldIdLst>
    <p:sldId xmlns:r="http://schemas.openxmlformats.org/officeDocument/2006/relationships" id="256" r:id="R92eb16ded8604bc4"/>
    <p:sldId xmlns:r="http://schemas.openxmlformats.org/officeDocument/2006/relationships" id="257" r:id="R930c4cdf14b3483a"/>
    <p:sldId xmlns:r="http://schemas.openxmlformats.org/officeDocument/2006/relationships" id="258" r:id="Rb7f6802c93d2431f"/>
    <p:sldId xmlns:r="http://schemas.openxmlformats.org/officeDocument/2006/relationships" id="259" r:id="R954563cfabbb4fc2"/>
    <p:sldId xmlns:r="http://schemas.openxmlformats.org/officeDocument/2006/relationships" id="260" r:id="R57f62e356b294489"/>
    <p:sldId xmlns:r="http://schemas.openxmlformats.org/officeDocument/2006/relationships" id="261" r:id="Rd452dd415c1f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bd1fd8ec84463" /><Relationship Type="http://schemas.openxmlformats.org/officeDocument/2006/relationships/slide" Target="/ppt/slides/slide1.xml" Id="R92eb16ded8604bc4" /><Relationship Type="http://schemas.openxmlformats.org/officeDocument/2006/relationships/slide" Target="/ppt/slides/slide2.xml" Id="R930c4cdf14b3483a" /><Relationship Type="http://schemas.openxmlformats.org/officeDocument/2006/relationships/slide" Target="/ppt/slides/slide3.xml" Id="Rb7f6802c93d2431f" /><Relationship Type="http://schemas.openxmlformats.org/officeDocument/2006/relationships/slide" Target="/ppt/slides/slide4.xml" Id="R954563cfabbb4fc2" /><Relationship Type="http://schemas.openxmlformats.org/officeDocument/2006/relationships/slide" Target="/ppt/slides/slide5.xml" Id="R57f62e356b294489" /><Relationship Type="http://schemas.openxmlformats.org/officeDocument/2006/relationships/slide" Target="/ppt/slides/slide6.xml" Id="Rd452dd415c1f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c4e80a6ef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9dc5b4684b09" /><Relationship Type="http://schemas.openxmlformats.org/officeDocument/2006/relationships/theme" Target="/ppt/slideMasters/theme/theme1.xml" Id="R61d673067d2a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99dc5b468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91abfecc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bf32920a2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687ed2179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ed728bdc0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85579f653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fe03b351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TEATERLAG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Totland, Sæbergvegen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kjetil@totland.net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923 968 873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TEATERLAG</a:t>
            </a:r>
          </a:p>
        </p:txBody>
      </p:sp>
    </p:spTree>
  </p:cSld>
  <p:clrMapOvr>
    <a:masterClrMapping xmlns:a="http://schemas.openxmlformats.org/drawingml/2006/main"/>
  </p:clrMapOvr>
</p:sld>
</file>