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db55831ef645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0265e948c34f5f"/>
  </p:sldMasterIdLst>
  <p:sldIdLst>
    <p:sldId xmlns:r="http://schemas.openxmlformats.org/officeDocument/2006/relationships" id="256" r:id="R79587d6df1b841f9"/>
    <p:sldId xmlns:r="http://schemas.openxmlformats.org/officeDocument/2006/relationships" id="257" r:id="Rc616ae1e24f6461e"/>
    <p:sldId xmlns:r="http://schemas.openxmlformats.org/officeDocument/2006/relationships" id="258" r:id="R4dec9ce96e654d9d"/>
    <p:sldId xmlns:r="http://schemas.openxmlformats.org/officeDocument/2006/relationships" id="259" r:id="Rcb58341b97f24193"/>
    <p:sldId xmlns:r="http://schemas.openxmlformats.org/officeDocument/2006/relationships" id="260" r:id="R14e23705d22b4b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0265e948c34f5f" /><Relationship Type="http://schemas.openxmlformats.org/officeDocument/2006/relationships/slide" Target="/ppt/slides/slide1.xml" Id="R79587d6df1b841f9" /><Relationship Type="http://schemas.openxmlformats.org/officeDocument/2006/relationships/slide" Target="/ppt/slides/slide2.xml" Id="Rc616ae1e24f6461e" /><Relationship Type="http://schemas.openxmlformats.org/officeDocument/2006/relationships/slide" Target="/ppt/slides/slide3.xml" Id="R4dec9ce96e654d9d" /><Relationship Type="http://schemas.openxmlformats.org/officeDocument/2006/relationships/slide" Target="/ppt/slides/slide4.xml" Id="Rcb58341b97f24193" /><Relationship Type="http://schemas.openxmlformats.org/officeDocument/2006/relationships/slide" Target="/ppt/slides/slide5.xml" Id="R14e23705d22b4b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9026b48aff4f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55514a166474b" /><Relationship Type="http://schemas.openxmlformats.org/officeDocument/2006/relationships/theme" Target="/ppt/slideMasters/theme/theme1.xml" Id="Rce5385c6606144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b55514a16647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78d3d566845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bd6c6443840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2d5c471c64b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0beb0768b4f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0775b164c41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TEATERLAG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TEATERLAG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TEATERLAG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TEATERLAG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TEATERLAG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TEATERLAG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Kjetil Totland, Sæbergvegen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kjetil@totland.net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923 968 873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TEATERLAG</a:t>
            </a:r>
          </a:p>
        </p:txBody>
      </p:sp>
    </p:spTree>
  </p:cSld>
  <p:clrMapOvr>
    <a:masterClrMapping xmlns:a="http://schemas.openxmlformats.org/drawingml/2006/main"/>
  </p:clrMapOvr>
</p:sld>
</file>