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2b7d901183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d858cdfbb4423"/>
  </p:sldMasterIdLst>
  <p:sldIdLst>
    <p:sldId xmlns:r="http://schemas.openxmlformats.org/officeDocument/2006/relationships" id="256" r:id="R2060e6e4e30d4e00"/>
    <p:sldId xmlns:r="http://schemas.openxmlformats.org/officeDocument/2006/relationships" id="257" r:id="Ra44cc74e72634d32"/>
    <p:sldId xmlns:r="http://schemas.openxmlformats.org/officeDocument/2006/relationships" id="258" r:id="Rb5f17286438a4eee"/>
    <p:sldId xmlns:r="http://schemas.openxmlformats.org/officeDocument/2006/relationships" id="259" r:id="Rbec66d09fa704f43"/>
    <p:sldId xmlns:r="http://schemas.openxmlformats.org/officeDocument/2006/relationships" id="260" r:id="R9c1f8fceb37f475a"/>
    <p:sldId xmlns:r="http://schemas.openxmlformats.org/officeDocument/2006/relationships" id="261" r:id="R7fa77f6b8c1c40da"/>
    <p:sldId xmlns:r="http://schemas.openxmlformats.org/officeDocument/2006/relationships" id="262" r:id="R165383f2b40c46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d858cdfbb4423" /><Relationship Type="http://schemas.openxmlformats.org/officeDocument/2006/relationships/slide" Target="/ppt/slides/slide1.xml" Id="R2060e6e4e30d4e00" /><Relationship Type="http://schemas.openxmlformats.org/officeDocument/2006/relationships/slide" Target="/ppt/slides/slide2.xml" Id="Ra44cc74e72634d32" /><Relationship Type="http://schemas.openxmlformats.org/officeDocument/2006/relationships/slide" Target="/ppt/slides/slide3.xml" Id="Rb5f17286438a4eee" /><Relationship Type="http://schemas.openxmlformats.org/officeDocument/2006/relationships/slide" Target="/ppt/slides/slide4.xml" Id="Rbec66d09fa704f43" /><Relationship Type="http://schemas.openxmlformats.org/officeDocument/2006/relationships/slide" Target="/ppt/slides/slide5.xml" Id="R9c1f8fceb37f475a" /><Relationship Type="http://schemas.openxmlformats.org/officeDocument/2006/relationships/slide" Target="/ppt/slides/slide6.xml" Id="R7fa77f6b8c1c40da" /><Relationship Type="http://schemas.openxmlformats.org/officeDocument/2006/relationships/slide" Target="/ppt/slides/slide7.xml" Id="R165383f2b40c46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dcf9328b6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778233b4947c0" /><Relationship Type="http://schemas.openxmlformats.org/officeDocument/2006/relationships/theme" Target="/ppt/slideMasters/theme/theme1.xml" Id="R30517e38e3b442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2778233b4947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e5bee2e22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577687f3d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a278252fb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8de7942ed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3b3091a89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f51c006c148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c30c73fcf4f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AFALCH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5 749 468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Falch, Damsgårdsveien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923 993 746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