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09b4a9fea74c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4c9b9a4f54272"/>
  </p:sldMasterIdLst>
  <p:sldIdLst>
    <p:sldId xmlns:r="http://schemas.openxmlformats.org/officeDocument/2006/relationships" id="256" r:id="Rc9e3321327cd43d7"/>
    <p:sldId xmlns:r="http://schemas.openxmlformats.org/officeDocument/2006/relationships" id="257" r:id="Rd40d94776c3f4e9f"/>
    <p:sldId xmlns:r="http://schemas.openxmlformats.org/officeDocument/2006/relationships" id="258" r:id="R16983a9e913c4072"/>
    <p:sldId xmlns:r="http://schemas.openxmlformats.org/officeDocument/2006/relationships" id="259" r:id="R730d4caa777847cd"/>
    <p:sldId xmlns:r="http://schemas.openxmlformats.org/officeDocument/2006/relationships" id="260" r:id="Rad1783febe5d4608"/>
    <p:sldId xmlns:r="http://schemas.openxmlformats.org/officeDocument/2006/relationships" id="261" r:id="R4eba1f0450034bff"/>
    <p:sldId xmlns:r="http://schemas.openxmlformats.org/officeDocument/2006/relationships" id="262" r:id="R2ace4a94ece3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4c9b9a4f54272" /><Relationship Type="http://schemas.openxmlformats.org/officeDocument/2006/relationships/slide" Target="/ppt/slides/slide1.xml" Id="Rc9e3321327cd43d7" /><Relationship Type="http://schemas.openxmlformats.org/officeDocument/2006/relationships/slide" Target="/ppt/slides/slide2.xml" Id="Rd40d94776c3f4e9f" /><Relationship Type="http://schemas.openxmlformats.org/officeDocument/2006/relationships/slide" Target="/ppt/slides/slide3.xml" Id="R16983a9e913c4072" /><Relationship Type="http://schemas.openxmlformats.org/officeDocument/2006/relationships/slide" Target="/ppt/slides/slide4.xml" Id="R730d4caa777847cd" /><Relationship Type="http://schemas.openxmlformats.org/officeDocument/2006/relationships/slide" Target="/ppt/slides/slide5.xml" Id="Rad1783febe5d4608" /><Relationship Type="http://schemas.openxmlformats.org/officeDocument/2006/relationships/slide" Target="/ppt/slides/slide6.xml" Id="R4eba1f0450034bff" /><Relationship Type="http://schemas.openxmlformats.org/officeDocument/2006/relationships/slide" Target="/ppt/slides/slide7.xml" Id="R2ace4a94ece3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07ede56f7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7aaa1ad654fd9" /><Relationship Type="http://schemas.openxmlformats.org/officeDocument/2006/relationships/theme" Target="/ppt/slideMasters/theme/theme1.xml" Id="Rdcf10599d2b14b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a7aaa1ad65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67dc4a8a0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598191775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513fce063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3825257aa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13b9e673248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341e799774f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7c4cf742a40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MJG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2 111 010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GJERDE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HAALAND GJERDE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Jostein Gjerde, Sersjantsvingen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923 994 270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