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4aaa150e5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48f9ebf3442c9"/>
  </p:sldMasterIdLst>
  <p:sldIdLst>
    <p:sldId xmlns:r="http://schemas.openxmlformats.org/officeDocument/2006/relationships" id="256" r:id="R98a9ae831a1e4f4b"/>
    <p:sldId xmlns:r="http://schemas.openxmlformats.org/officeDocument/2006/relationships" id="257" r:id="R3786490157054868"/>
    <p:sldId xmlns:r="http://schemas.openxmlformats.org/officeDocument/2006/relationships" id="258" r:id="Rfbbdf03d2c704c9f"/>
    <p:sldId xmlns:r="http://schemas.openxmlformats.org/officeDocument/2006/relationships" id="259" r:id="R78a077ef4927458a"/>
    <p:sldId xmlns:r="http://schemas.openxmlformats.org/officeDocument/2006/relationships" id="260" r:id="R8c6d36bda711487c"/>
    <p:sldId xmlns:r="http://schemas.openxmlformats.org/officeDocument/2006/relationships" id="261" r:id="R9a2daa92fe1246b5"/>
    <p:sldId xmlns:r="http://schemas.openxmlformats.org/officeDocument/2006/relationships" id="262" r:id="R1d2961b5b49a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48f9ebf3442c9" /><Relationship Type="http://schemas.openxmlformats.org/officeDocument/2006/relationships/slide" Target="/ppt/slides/slide1.xml" Id="R98a9ae831a1e4f4b" /><Relationship Type="http://schemas.openxmlformats.org/officeDocument/2006/relationships/slide" Target="/ppt/slides/slide2.xml" Id="R3786490157054868" /><Relationship Type="http://schemas.openxmlformats.org/officeDocument/2006/relationships/slide" Target="/ppt/slides/slide3.xml" Id="Rfbbdf03d2c704c9f" /><Relationship Type="http://schemas.openxmlformats.org/officeDocument/2006/relationships/slide" Target="/ppt/slides/slide4.xml" Id="R78a077ef4927458a" /><Relationship Type="http://schemas.openxmlformats.org/officeDocument/2006/relationships/slide" Target="/ppt/slides/slide5.xml" Id="R8c6d36bda711487c" /><Relationship Type="http://schemas.openxmlformats.org/officeDocument/2006/relationships/slide" Target="/ppt/slides/slide6.xml" Id="R9a2daa92fe1246b5" /><Relationship Type="http://schemas.openxmlformats.org/officeDocument/2006/relationships/slide" Target="/ppt/slides/slide7.xml" Id="R1d2961b5b49a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2b3eea6cb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830ea605478f" /><Relationship Type="http://schemas.openxmlformats.org/officeDocument/2006/relationships/theme" Target="/ppt/slideMasters/theme/theme1.xml" Id="R9f00856e2a54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c830ea605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4891d1fd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d755e31d6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c0a75a00c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e3dfed43f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27ff74ddf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0e335003c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0ab86a75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103 134 674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102 339 784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50 717 924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