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816ca8f8a24b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0d433cec7d458f"/>
  </p:sldMasterIdLst>
  <p:sldIdLst>
    <p:sldId xmlns:r="http://schemas.openxmlformats.org/officeDocument/2006/relationships" id="256" r:id="Rd04aec069d4b492c"/>
    <p:sldId xmlns:r="http://schemas.openxmlformats.org/officeDocument/2006/relationships" id="257" r:id="R67de4fe071d34676"/>
    <p:sldId xmlns:r="http://schemas.openxmlformats.org/officeDocument/2006/relationships" id="258" r:id="Rf930283317cc4376"/>
    <p:sldId xmlns:r="http://schemas.openxmlformats.org/officeDocument/2006/relationships" id="259" r:id="R0face5243b8d433d"/>
    <p:sldId xmlns:r="http://schemas.openxmlformats.org/officeDocument/2006/relationships" id="260" r:id="Ra50f6f34babf423a"/>
    <p:sldId xmlns:r="http://schemas.openxmlformats.org/officeDocument/2006/relationships" id="261" r:id="R9b41299606864f33"/>
    <p:sldId xmlns:r="http://schemas.openxmlformats.org/officeDocument/2006/relationships" id="262" r:id="R6a0d9e6cbc1b40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0d433cec7d458f" /><Relationship Type="http://schemas.openxmlformats.org/officeDocument/2006/relationships/slide" Target="/ppt/slides/slide1.xml" Id="Rd04aec069d4b492c" /><Relationship Type="http://schemas.openxmlformats.org/officeDocument/2006/relationships/slide" Target="/ppt/slides/slide2.xml" Id="R67de4fe071d34676" /><Relationship Type="http://schemas.openxmlformats.org/officeDocument/2006/relationships/slide" Target="/ppt/slides/slide3.xml" Id="Rf930283317cc4376" /><Relationship Type="http://schemas.openxmlformats.org/officeDocument/2006/relationships/slide" Target="/ppt/slides/slide4.xml" Id="R0face5243b8d433d" /><Relationship Type="http://schemas.openxmlformats.org/officeDocument/2006/relationships/slide" Target="/ppt/slides/slide5.xml" Id="Ra50f6f34babf423a" /><Relationship Type="http://schemas.openxmlformats.org/officeDocument/2006/relationships/slide" Target="/ppt/slides/slide6.xml" Id="R9b41299606864f33" /><Relationship Type="http://schemas.openxmlformats.org/officeDocument/2006/relationships/slide" Target="/ppt/slides/slide7.xml" Id="R6a0d9e6cbc1b40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f01222224a49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38c3e709c4d36" /><Relationship Type="http://schemas.openxmlformats.org/officeDocument/2006/relationships/theme" Target="/ppt/slideMasters/theme/theme1.xml" Id="R84d78adf21204e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a38c3e709c4d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3b7a7191848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294acc5fb4f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c48c7fc3e49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4dfe36cf647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548fbdcbe4c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087901e7e48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37b7baaed4f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KYNNA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KYNNA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103 162 800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103 104 234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102 924 573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63 697 084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66 735 290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BRØYMER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Grini Næringspark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924 014 490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