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3a17034c748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cfb058471343bb"/>
  </p:sldMasterIdLst>
  <p:sldIdLst>
    <p:sldId xmlns:r="http://schemas.openxmlformats.org/officeDocument/2006/relationships" id="256" r:id="R5dc529c4c7124d46"/>
    <p:sldId xmlns:r="http://schemas.openxmlformats.org/officeDocument/2006/relationships" id="257" r:id="R1d4430191fb04b2f"/>
    <p:sldId xmlns:r="http://schemas.openxmlformats.org/officeDocument/2006/relationships" id="258" r:id="R2fc3d67791614de7"/>
    <p:sldId xmlns:r="http://schemas.openxmlformats.org/officeDocument/2006/relationships" id="259" r:id="R33e0cf569896433d"/>
    <p:sldId xmlns:r="http://schemas.openxmlformats.org/officeDocument/2006/relationships" id="260" r:id="Rd50ba3fbb7a34c31"/>
    <p:sldId xmlns:r="http://schemas.openxmlformats.org/officeDocument/2006/relationships" id="261" r:id="Rf1891c168c124a37"/>
    <p:sldId xmlns:r="http://schemas.openxmlformats.org/officeDocument/2006/relationships" id="262" r:id="R2c3ba53ad23a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fb058471343bb" /><Relationship Type="http://schemas.openxmlformats.org/officeDocument/2006/relationships/slide" Target="/ppt/slides/slide1.xml" Id="R5dc529c4c7124d46" /><Relationship Type="http://schemas.openxmlformats.org/officeDocument/2006/relationships/slide" Target="/ppt/slides/slide2.xml" Id="R1d4430191fb04b2f" /><Relationship Type="http://schemas.openxmlformats.org/officeDocument/2006/relationships/slide" Target="/ppt/slides/slide3.xml" Id="R2fc3d67791614de7" /><Relationship Type="http://schemas.openxmlformats.org/officeDocument/2006/relationships/slide" Target="/ppt/slides/slide4.xml" Id="R33e0cf569896433d" /><Relationship Type="http://schemas.openxmlformats.org/officeDocument/2006/relationships/slide" Target="/ppt/slides/slide5.xml" Id="Rd50ba3fbb7a34c31" /><Relationship Type="http://schemas.openxmlformats.org/officeDocument/2006/relationships/slide" Target="/ppt/slides/slide6.xml" Id="Rf1891c168c124a37" /><Relationship Type="http://schemas.openxmlformats.org/officeDocument/2006/relationships/slide" Target="/ppt/slides/slide7.xml" Id="R2c3ba53ad23a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b41856b81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7f8571eca4b03" /><Relationship Type="http://schemas.openxmlformats.org/officeDocument/2006/relationships/theme" Target="/ppt/slideMasters/theme/theme1.xml" Id="R3695d8febf27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7f8571eca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5543e060f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627fe05a2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bda6ef108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025d5652d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de58b99f84e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37c9de5b24d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e73288d8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ZENTIMO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ZENTIMO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ZENTIMO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ZENTIMO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ZENTIMO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ZENTIMO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−7 195 442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−21 349 858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10 298 066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ZENTIMO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GASTROMIA CONSULTING &amp; INVEST AS  –  81,0 %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MONDRIAN HOLDING AS  –  19,0 %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ZENTIMO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924 029 145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ZENTIMO HOLDING AS</a:t>
            </a:r>
          </a:p>
        </p:txBody>
      </p:sp>
    </p:spTree>
  </p:cSld>
  <p:clrMapOvr>
    <a:masterClrMapping xmlns:a="http://schemas.openxmlformats.org/drawingml/2006/main"/>
  </p:clrMapOvr>
</p:sld>
</file>