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73f338ebfc4d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d5dbab921744e3"/>
  </p:sldMasterIdLst>
  <p:sldIdLst>
    <p:sldId xmlns:r="http://schemas.openxmlformats.org/officeDocument/2006/relationships" id="256" r:id="R5a2f111dccd545f0"/>
    <p:sldId xmlns:r="http://schemas.openxmlformats.org/officeDocument/2006/relationships" id="257" r:id="R93a6fdd741b04c25"/>
    <p:sldId xmlns:r="http://schemas.openxmlformats.org/officeDocument/2006/relationships" id="258" r:id="R3042f0899e91401f"/>
    <p:sldId xmlns:r="http://schemas.openxmlformats.org/officeDocument/2006/relationships" id="259" r:id="R02b4206854704fe0"/>
    <p:sldId xmlns:r="http://schemas.openxmlformats.org/officeDocument/2006/relationships" id="260" r:id="R95f8e4f1a79a4dad"/>
    <p:sldId xmlns:r="http://schemas.openxmlformats.org/officeDocument/2006/relationships" id="261" r:id="Rac1a936cb9c944da"/>
    <p:sldId xmlns:r="http://schemas.openxmlformats.org/officeDocument/2006/relationships" id="262" r:id="R1f353ae16e6147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5dbab921744e3" /><Relationship Type="http://schemas.openxmlformats.org/officeDocument/2006/relationships/slide" Target="/ppt/slides/slide1.xml" Id="R5a2f111dccd545f0" /><Relationship Type="http://schemas.openxmlformats.org/officeDocument/2006/relationships/slide" Target="/ppt/slides/slide2.xml" Id="R93a6fdd741b04c25" /><Relationship Type="http://schemas.openxmlformats.org/officeDocument/2006/relationships/slide" Target="/ppt/slides/slide3.xml" Id="R3042f0899e91401f" /><Relationship Type="http://schemas.openxmlformats.org/officeDocument/2006/relationships/slide" Target="/ppt/slides/slide4.xml" Id="R02b4206854704fe0" /><Relationship Type="http://schemas.openxmlformats.org/officeDocument/2006/relationships/slide" Target="/ppt/slides/slide5.xml" Id="R95f8e4f1a79a4dad" /><Relationship Type="http://schemas.openxmlformats.org/officeDocument/2006/relationships/slide" Target="/ppt/slides/slide6.xml" Id="Rac1a936cb9c944da" /><Relationship Type="http://schemas.openxmlformats.org/officeDocument/2006/relationships/slide" Target="/ppt/slides/slide7.xml" Id="R1f353ae16e6147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95b6b4deb4e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60f1532184642" /><Relationship Type="http://schemas.openxmlformats.org/officeDocument/2006/relationships/theme" Target="/ppt/slideMasters/theme/theme1.xml" Id="R65e4c5eab66c4c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860f15321846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01063fb3949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c6c89b0ce4e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c5c18a87349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b83e69bb24f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740b1092840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f35e2828143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79189dc5d42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MEDTALL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835 802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835 802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DANIEL OLAF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Olaf Hansen, Kirkeveien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924 032 553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