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b6eea2fdf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5631d94424e17"/>
  </p:sldMasterIdLst>
  <p:sldIdLst>
    <p:sldId xmlns:r="http://schemas.openxmlformats.org/officeDocument/2006/relationships" id="256" r:id="Ra0f7bf7ce4b64124"/>
    <p:sldId xmlns:r="http://schemas.openxmlformats.org/officeDocument/2006/relationships" id="257" r:id="R5eaf488ea0934ffc"/>
    <p:sldId xmlns:r="http://schemas.openxmlformats.org/officeDocument/2006/relationships" id="258" r:id="R73a17e80efda4b89"/>
    <p:sldId xmlns:r="http://schemas.openxmlformats.org/officeDocument/2006/relationships" id="259" r:id="R2791fbbddf2d43cd"/>
    <p:sldId xmlns:r="http://schemas.openxmlformats.org/officeDocument/2006/relationships" id="260" r:id="R337335fda0a24b8e"/>
    <p:sldId xmlns:r="http://schemas.openxmlformats.org/officeDocument/2006/relationships" id="261" r:id="R6c7659bca1684da4"/>
    <p:sldId xmlns:r="http://schemas.openxmlformats.org/officeDocument/2006/relationships" id="262" r:id="R78d220fdcd03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5631d94424e17" /><Relationship Type="http://schemas.openxmlformats.org/officeDocument/2006/relationships/slide" Target="/ppt/slides/slide1.xml" Id="Ra0f7bf7ce4b64124" /><Relationship Type="http://schemas.openxmlformats.org/officeDocument/2006/relationships/slide" Target="/ppt/slides/slide2.xml" Id="R5eaf488ea0934ffc" /><Relationship Type="http://schemas.openxmlformats.org/officeDocument/2006/relationships/slide" Target="/ppt/slides/slide3.xml" Id="R73a17e80efda4b89" /><Relationship Type="http://schemas.openxmlformats.org/officeDocument/2006/relationships/slide" Target="/ppt/slides/slide4.xml" Id="R2791fbbddf2d43cd" /><Relationship Type="http://schemas.openxmlformats.org/officeDocument/2006/relationships/slide" Target="/ppt/slides/slide5.xml" Id="R337335fda0a24b8e" /><Relationship Type="http://schemas.openxmlformats.org/officeDocument/2006/relationships/slide" Target="/ppt/slides/slide6.xml" Id="R6c7659bca1684da4" /><Relationship Type="http://schemas.openxmlformats.org/officeDocument/2006/relationships/slide" Target="/ppt/slides/slide7.xml" Id="R78d220fdcd03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43172a2f045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ba0ca59654322" /><Relationship Type="http://schemas.openxmlformats.org/officeDocument/2006/relationships/theme" Target="/ppt/slideMasters/theme/theme1.xml" Id="Rc4df2e59759c40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ba0ca596543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141a8e4fd43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86ed38b0b41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baafd427943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6bf1d241e48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011da4fa4d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89c8a626d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a20185542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PARKVEIEN 8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 INVEST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710 525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 GRETHE JUVKAM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Grethe Juvkam Hasle, Parkveien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924 035 269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