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43d1a349d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3a32344394f16"/>
  </p:sldMasterIdLst>
  <p:sldIdLst>
    <p:sldId xmlns:r="http://schemas.openxmlformats.org/officeDocument/2006/relationships" id="256" r:id="R84df1367fdf14d10"/>
    <p:sldId xmlns:r="http://schemas.openxmlformats.org/officeDocument/2006/relationships" id="257" r:id="R21574cc4d8954470"/>
    <p:sldId xmlns:r="http://schemas.openxmlformats.org/officeDocument/2006/relationships" id="258" r:id="Ra1bc14b641794c5c"/>
    <p:sldId xmlns:r="http://schemas.openxmlformats.org/officeDocument/2006/relationships" id="259" r:id="R47da904985754014"/>
    <p:sldId xmlns:r="http://schemas.openxmlformats.org/officeDocument/2006/relationships" id="260" r:id="R97b754bd47624fc8"/>
    <p:sldId xmlns:r="http://schemas.openxmlformats.org/officeDocument/2006/relationships" id="261" r:id="R563f4ca85f34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3a32344394f16" /><Relationship Type="http://schemas.openxmlformats.org/officeDocument/2006/relationships/slide" Target="/ppt/slides/slide1.xml" Id="R84df1367fdf14d10" /><Relationship Type="http://schemas.openxmlformats.org/officeDocument/2006/relationships/slide" Target="/ppt/slides/slide2.xml" Id="R21574cc4d8954470" /><Relationship Type="http://schemas.openxmlformats.org/officeDocument/2006/relationships/slide" Target="/ppt/slides/slide3.xml" Id="Ra1bc14b641794c5c" /><Relationship Type="http://schemas.openxmlformats.org/officeDocument/2006/relationships/slide" Target="/ppt/slides/slide4.xml" Id="R47da904985754014" /><Relationship Type="http://schemas.openxmlformats.org/officeDocument/2006/relationships/slide" Target="/ppt/slides/slide5.xml" Id="R97b754bd47624fc8" /><Relationship Type="http://schemas.openxmlformats.org/officeDocument/2006/relationships/slide" Target="/ppt/slides/slide6.xml" Id="R563f4ca85f34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a3bae0df8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be268ac7446e0" /><Relationship Type="http://schemas.openxmlformats.org/officeDocument/2006/relationships/theme" Target="/ppt/slideMasters/theme/theme1.xml" Id="Rc4e34bf4767f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be268ac74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15c1c0bf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bbe91f03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c99e4701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a37ec20f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e871c751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6f350f0f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