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bbbd13406940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728929cd844686"/>
  </p:sldMasterIdLst>
  <p:sldIdLst>
    <p:sldId xmlns:r="http://schemas.openxmlformats.org/officeDocument/2006/relationships" id="256" r:id="R64125685b7204bb0"/>
    <p:sldId xmlns:r="http://schemas.openxmlformats.org/officeDocument/2006/relationships" id="257" r:id="Rbc22bb2fe4a94d17"/>
    <p:sldId xmlns:r="http://schemas.openxmlformats.org/officeDocument/2006/relationships" id="258" r:id="R3ad88b3d4edf463e"/>
    <p:sldId xmlns:r="http://schemas.openxmlformats.org/officeDocument/2006/relationships" id="259" r:id="Ra5c049fa3f7f49db"/>
    <p:sldId xmlns:r="http://schemas.openxmlformats.org/officeDocument/2006/relationships" id="260" r:id="R0c36c2cc72804bd0"/>
    <p:sldId xmlns:r="http://schemas.openxmlformats.org/officeDocument/2006/relationships" id="261" r:id="Rbb451f8fbc734e3e"/>
    <p:sldId xmlns:r="http://schemas.openxmlformats.org/officeDocument/2006/relationships" id="262" r:id="R7a4b9331e10a43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728929cd844686" /><Relationship Type="http://schemas.openxmlformats.org/officeDocument/2006/relationships/slide" Target="/ppt/slides/slide1.xml" Id="R64125685b7204bb0" /><Relationship Type="http://schemas.openxmlformats.org/officeDocument/2006/relationships/slide" Target="/ppt/slides/slide2.xml" Id="Rbc22bb2fe4a94d17" /><Relationship Type="http://schemas.openxmlformats.org/officeDocument/2006/relationships/slide" Target="/ppt/slides/slide3.xml" Id="R3ad88b3d4edf463e" /><Relationship Type="http://schemas.openxmlformats.org/officeDocument/2006/relationships/slide" Target="/ppt/slides/slide4.xml" Id="Ra5c049fa3f7f49db" /><Relationship Type="http://schemas.openxmlformats.org/officeDocument/2006/relationships/slide" Target="/ppt/slides/slide5.xml" Id="R0c36c2cc72804bd0" /><Relationship Type="http://schemas.openxmlformats.org/officeDocument/2006/relationships/slide" Target="/ppt/slides/slide6.xml" Id="Rbb451f8fbc734e3e" /><Relationship Type="http://schemas.openxmlformats.org/officeDocument/2006/relationships/slide" Target="/ppt/slides/slide7.xml" Id="R7a4b9331e10a43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6f20392ba04b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03317c54b34999" /><Relationship Type="http://schemas.openxmlformats.org/officeDocument/2006/relationships/theme" Target="/ppt/slideMasters/theme/theme1.xml" Id="Rb879614659824a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03317c54b349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d5a320a68641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5aba06938f41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1a3f91806841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4ba69fbdf548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21159459894c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0fdcc222bf4a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77d66f45e14c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TS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TS FORVALTNING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120 567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19 895 741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124 497 396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151 769 180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 TOMMY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Sandnesvegen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4051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924 040 971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FORVALTNING AS</a:t>
            </a:r>
          </a:p>
        </p:txBody>
      </p:sp>
    </p:spTree>
  </p:cSld>
  <p:clrMapOvr>
    <a:masterClrMapping xmlns:a="http://schemas.openxmlformats.org/drawingml/2006/main"/>
  </p:clrMapOvr>
</p:sld>
</file>