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823938482147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8751e2af4848ba"/>
  </p:sldMasterIdLst>
  <p:sldIdLst>
    <p:sldId xmlns:r="http://schemas.openxmlformats.org/officeDocument/2006/relationships" id="256" r:id="R107ece5cea06418c"/>
    <p:sldId xmlns:r="http://schemas.openxmlformats.org/officeDocument/2006/relationships" id="257" r:id="R89850a33ada3424d"/>
    <p:sldId xmlns:r="http://schemas.openxmlformats.org/officeDocument/2006/relationships" id="258" r:id="R2e40707e7304442d"/>
    <p:sldId xmlns:r="http://schemas.openxmlformats.org/officeDocument/2006/relationships" id="259" r:id="R9f3e3609080e4806"/>
    <p:sldId xmlns:r="http://schemas.openxmlformats.org/officeDocument/2006/relationships" id="260" r:id="Rd3b7982e83ef42a3"/>
    <p:sldId xmlns:r="http://schemas.openxmlformats.org/officeDocument/2006/relationships" id="261" r:id="R7bf2bb0d63144b96"/>
    <p:sldId xmlns:r="http://schemas.openxmlformats.org/officeDocument/2006/relationships" id="262" r:id="Rfed5bf952bad46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8751e2af4848ba" /><Relationship Type="http://schemas.openxmlformats.org/officeDocument/2006/relationships/slide" Target="/ppt/slides/slide1.xml" Id="R107ece5cea06418c" /><Relationship Type="http://schemas.openxmlformats.org/officeDocument/2006/relationships/slide" Target="/ppt/slides/slide2.xml" Id="R89850a33ada3424d" /><Relationship Type="http://schemas.openxmlformats.org/officeDocument/2006/relationships/slide" Target="/ppt/slides/slide3.xml" Id="R2e40707e7304442d" /><Relationship Type="http://schemas.openxmlformats.org/officeDocument/2006/relationships/slide" Target="/ppt/slides/slide4.xml" Id="R9f3e3609080e4806" /><Relationship Type="http://schemas.openxmlformats.org/officeDocument/2006/relationships/slide" Target="/ppt/slides/slide5.xml" Id="Rd3b7982e83ef42a3" /><Relationship Type="http://schemas.openxmlformats.org/officeDocument/2006/relationships/slide" Target="/ppt/slides/slide6.xml" Id="R7bf2bb0d63144b96" /><Relationship Type="http://schemas.openxmlformats.org/officeDocument/2006/relationships/slide" Target="/ppt/slides/slide7.xml" Id="Rfed5bf952bad46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8a5667876c48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7f41525444c60" /><Relationship Type="http://schemas.openxmlformats.org/officeDocument/2006/relationships/theme" Target="/ppt/slideMasters/theme/theme1.xml" Id="R6772dfb1792540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67f41525444c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b176dec2440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5cdcbb6e64a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4e461c3fe49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8688ed2334e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58cb0938d48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2b9c54edc41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191575a6040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LINDMO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LINDMO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1 585 541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15 617 139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17 126 597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HAALAND LINDMO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Kattuglebrotet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924 053 003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LINDMO HOLDING AS</a:t>
            </a:r>
          </a:p>
        </p:txBody>
      </p:sp>
    </p:spTree>
  </p:cSld>
  <p:clrMapOvr>
    <a:masterClrMapping xmlns:a="http://schemas.openxmlformats.org/drawingml/2006/main"/>
  </p:clrMapOvr>
</p:sld>
</file>