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b1f1ea620f4d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c050ddd6d44536"/>
  </p:sldMasterIdLst>
  <p:sldIdLst>
    <p:sldId xmlns:r="http://schemas.openxmlformats.org/officeDocument/2006/relationships" id="256" r:id="Rc12d5805c7af4120"/>
    <p:sldId xmlns:r="http://schemas.openxmlformats.org/officeDocument/2006/relationships" id="257" r:id="R3400eade658c4b3c"/>
    <p:sldId xmlns:r="http://schemas.openxmlformats.org/officeDocument/2006/relationships" id="258" r:id="R17fcae0222064a50"/>
    <p:sldId xmlns:r="http://schemas.openxmlformats.org/officeDocument/2006/relationships" id="259" r:id="Rec6a67d465b7461b"/>
    <p:sldId xmlns:r="http://schemas.openxmlformats.org/officeDocument/2006/relationships" id="260" r:id="R72bfca8f9a9a448b"/>
    <p:sldId xmlns:r="http://schemas.openxmlformats.org/officeDocument/2006/relationships" id="261" r:id="R3ec84423552a45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c050ddd6d44536" /><Relationship Type="http://schemas.openxmlformats.org/officeDocument/2006/relationships/slide" Target="/ppt/slides/slide1.xml" Id="Rc12d5805c7af4120" /><Relationship Type="http://schemas.openxmlformats.org/officeDocument/2006/relationships/slide" Target="/ppt/slides/slide2.xml" Id="R3400eade658c4b3c" /><Relationship Type="http://schemas.openxmlformats.org/officeDocument/2006/relationships/slide" Target="/ppt/slides/slide3.xml" Id="R17fcae0222064a50" /><Relationship Type="http://schemas.openxmlformats.org/officeDocument/2006/relationships/slide" Target="/ppt/slides/slide4.xml" Id="Rec6a67d465b7461b" /><Relationship Type="http://schemas.openxmlformats.org/officeDocument/2006/relationships/slide" Target="/ppt/slides/slide5.xml" Id="R72bfca8f9a9a448b" /><Relationship Type="http://schemas.openxmlformats.org/officeDocument/2006/relationships/slide" Target="/ppt/slides/slide6.xml" Id="R3ec84423552a45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4a539520540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0fe82bd204145" /><Relationship Type="http://schemas.openxmlformats.org/officeDocument/2006/relationships/theme" Target="/ppt/slideMasters/theme/theme1.xml" Id="Rd97ee20a9a0345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e0fe82bd2041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79cbc11cc4c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cdd2560e543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e5833424344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2f3f6b7f648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73b491e9b44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bba8e962443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924 054 255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