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dd3c61d2fd46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804df0ad2a42a1"/>
  </p:sldMasterIdLst>
  <p:sldIdLst>
    <p:sldId xmlns:r="http://schemas.openxmlformats.org/officeDocument/2006/relationships" id="256" r:id="R3799f60166da478f"/>
    <p:sldId xmlns:r="http://schemas.openxmlformats.org/officeDocument/2006/relationships" id="257" r:id="Raaac144f9e9240cd"/>
    <p:sldId xmlns:r="http://schemas.openxmlformats.org/officeDocument/2006/relationships" id="258" r:id="Rec37a4eb36fc4726"/>
    <p:sldId xmlns:r="http://schemas.openxmlformats.org/officeDocument/2006/relationships" id="259" r:id="R662a6792ae5f4920"/>
    <p:sldId xmlns:r="http://schemas.openxmlformats.org/officeDocument/2006/relationships" id="260" r:id="R698caf6a05d148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804df0ad2a42a1" /><Relationship Type="http://schemas.openxmlformats.org/officeDocument/2006/relationships/slide" Target="/ppt/slides/slide1.xml" Id="R3799f60166da478f" /><Relationship Type="http://schemas.openxmlformats.org/officeDocument/2006/relationships/slide" Target="/ppt/slides/slide2.xml" Id="Raaac144f9e9240cd" /><Relationship Type="http://schemas.openxmlformats.org/officeDocument/2006/relationships/slide" Target="/ppt/slides/slide3.xml" Id="Rec37a4eb36fc4726" /><Relationship Type="http://schemas.openxmlformats.org/officeDocument/2006/relationships/slide" Target="/ppt/slides/slide4.xml" Id="R662a6792ae5f4920" /><Relationship Type="http://schemas.openxmlformats.org/officeDocument/2006/relationships/slide" Target="/ppt/slides/slide5.xml" Id="R698caf6a05d148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0e4c055b5443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4582b18854efc" /><Relationship Type="http://schemas.openxmlformats.org/officeDocument/2006/relationships/theme" Target="/ppt/slideMasters/theme/theme1.xml" Id="R0d05d72b9edc48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24582b18854e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6fb8a587246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aa18a855e42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7b69ee9494d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08585fd0d44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0c96edecf46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PLUS-PLUS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PLUS-PLUS ble etablert [år] og holder til i Dk-4300 Holbæk.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Borupvej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Dk-4300 Holbæk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post@flattum.no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924 054 255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