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25484b9fc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ab47a391c4afd"/>
  </p:sldMasterIdLst>
  <p:sldIdLst>
    <p:sldId xmlns:r="http://schemas.openxmlformats.org/officeDocument/2006/relationships" id="256" r:id="Rba334fe8b2e74425"/>
    <p:sldId xmlns:r="http://schemas.openxmlformats.org/officeDocument/2006/relationships" id="257" r:id="Rd19926dff49e416c"/>
    <p:sldId xmlns:r="http://schemas.openxmlformats.org/officeDocument/2006/relationships" id="258" r:id="R4f88b5390d2e457f"/>
    <p:sldId xmlns:r="http://schemas.openxmlformats.org/officeDocument/2006/relationships" id="259" r:id="R1298b24630834e0f"/>
    <p:sldId xmlns:r="http://schemas.openxmlformats.org/officeDocument/2006/relationships" id="260" r:id="R3265a3e90e994be1"/>
    <p:sldId xmlns:r="http://schemas.openxmlformats.org/officeDocument/2006/relationships" id="261" r:id="R7c1c1140e555474b"/>
    <p:sldId xmlns:r="http://schemas.openxmlformats.org/officeDocument/2006/relationships" id="262" r:id="Rfb2ddfb48f03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ab47a391c4afd" /><Relationship Type="http://schemas.openxmlformats.org/officeDocument/2006/relationships/slide" Target="/ppt/slides/slide1.xml" Id="Rba334fe8b2e74425" /><Relationship Type="http://schemas.openxmlformats.org/officeDocument/2006/relationships/slide" Target="/ppt/slides/slide2.xml" Id="Rd19926dff49e416c" /><Relationship Type="http://schemas.openxmlformats.org/officeDocument/2006/relationships/slide" Target="/ppt/slides/slide3.xml" Id="R4f88b5390d2e457f" /><Relationship Type="http://schemas.openxmlformats.org/officeDocument/2006/relationships/slide" Target="/ppt/slides/slide4.xml" Id="R1298b24630834e0f" /><Relationship Type="http://schemas.openxmlformats.org/officeDocument/2006/relationships/slide" Target="/ppt/slides/slide5.xml" Id="R3265a3e90e994be1" /><Relationship Type="http://schemas.openxmlformats.org/officeDocument/2006/relationships/slide" Target="/ppt/slides/slide6.xml" Id="R7c1c1140e555474b" /><Relationship Type="http://schemas.openxmlformats.org/officeDocument/2006/relationships/slide" Target="/ppt/slides/slide7.xml" Id="Rfb2ddfb48f03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8f16905e8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13e4512447d9" /><Relationship Type="http://schemas.openxmlformats.org/officeDocument/2006/relationships/theme" Target="/ppt/slideMasters/theme/theme1.xml" Id="R55b909ba1224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813e45124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c0ef5ed4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7dc5415f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0a26f786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1313668e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1a5a4af6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b23a90a0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4818ffc3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NØSTED VON ZERNICHOW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