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3782ef3f44d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edabc850144d4"/>
  </p:sldMasterIdLst>
  <p:sldIdLst>
    <p:sldId xmlns:r="http://schemas.openxmlformats.org/officeDocument/2006/relationships" id="256" r:id="R4b0b2e1f22e94803"/>
    <p:sldId xmlns:r="http://schemas.openxmlformats.org/officeDocument/2006/relationships" id="257" r:id="Re6c159db6cd64442"/>
    <p:sldId xmlns:r="http://schemas.openxmlformats.org/officeDocument/2006/relationships" id="258" r:id="Rb06165f2dd4846a1"/>
    <p:sldId xmlns:r="http://schemas.openxmlformats.org/officeDocument/2006/relationships" id="259" r:id="R9e9c8297730e4426"/>
    <p:sldId xmlns:r="http://schemas.openxmlformats.org/officeDocument/2006/relationships" id="260" r:id="R465b349881c248ff"/>
    <p:sldId xmlns:r="http://schemas.openxmlformats.org/officeDocument/2006/relationships" id="261" r:id="Rb718d2c70b49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edabc850144d4" /><Relationship Type="http://schemas.openxmlformats.org/officeDocument/2006/relationships/slide" Target="/ppt/slides/slide1.xml" Id="R4b0b2e1f22e94803" /><Relationship Type="http://schemas.openxmlformats.org/officeDocument/2006/relationships/slide" Target="/ppt/slides/slide2.xml" Id="Re6c159db6cd64442" /><Relationship Type="http://schemas.openxmlformats.org/officeDocument/2006/relationships/slide" Target="/ppt/slides/slide3.xml" Id="Rb06165f2dd4846a1" /><Relationship Type="http://schemas.openxmlformats.org/officeDocument/2006/relationships/slide" Target="/ppt/slides/slide4.xml" Id="R9e9c8297730e4426" /><Relationship Type="http://schemas.openxmlformats.org/officeDocument/2006/relationships/slide" Target="/ppt/slides/slide5.xml" Id="R465b349881c248ff" /><Relationship Type="http://schemas.openxmlformats.org/officeDocument/2006/relationships/slide" Target="/ppt/slides/slide6.xml" Id="Rb718d2c70b49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16f26ab0243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57d2276184099" /><Relationship Type="http://schemas.openxmlformats.org/officeDocument/2006/relationships/theme" Target="/ppt/slideMasters/theme/theme1.xml" Id="R90421718057142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857d227618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488da9a1f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c10fdbba645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0dc30635d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972b57528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06f85652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6a057e8f34a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NOSKA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Kathrine Nøsted Scolaro, Hospitsveien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924 118 237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NOSKA AS</a:t>
            </a:r>
          </a:p>
        </p:txBody>
      </p:sp>
    </p:spTree>
  </p:cSld>
  <p:clrMapOvr>
    <a:masterClrMapping xmlns:a="http://schemas.openxmlformats.org/drawingml/2006/main"/>
  </p:clrMapOvr>
</p:sld>
</file>